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6" r:id="rId1"/>
  </p:sldMasterIdLst>
  <p:sldIdLst>
    <p:sldId id="355" r:id="rId2"/>
    <p:sldId id="267" r:id="rId3"/>
    <p:sldId id="356" r:id="rId4"/>
    <p:sldId id="357" r:id="rId5"/>
    <p:sldId id="358" r:id="rId6"/>
    <p:sldId id="361" r:id="rId7"/>
    <p:sldId id="258" r:id="rId8"/>
    <p:sldId id="262" r:id="rId9"/>
    <p:sldId id="260" r:id="rId10"/>
    <p:sldId id="359" r:id="rId11"/>
    <p:sldId id="264" r:id="rId12"/>
    <p:sldId id="265" r:id="rId13"/>
    <p:sldId id="266" r:id="rId14"/>
    <p:sldId id="362"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Flanzig" userId="aab78ad844ac0f00" providerId="LiveId" clId="{7894A405-076D-42C8-9FA7-01E6C11FF054}"/>
    <pc:docChg chg="custSel addSld delSld modSld sldOrd">
      <pc:chgData name="Daniel Flanzig" userId="aab78ad844ac0f00" providerId="LiveId" clId="{7894A405-076D-42C8-9FA7-01E6C11FF054}" dt="2021-03-25T14:02:32.100" v="3203" actId="20577"/>
      <pc:docMkLst>
        <pc:docMk/>
      </pc:docMkLst>
      <pc:sldChg chg="modSp del mod ord">
        <pc:chgData name="Daniel Flanzig" userId="aab78ad844ac0f00" providerId="LiveId" clId="{7894A405-076D-42C8-9FA7-01E6C11FF054}" dt="2021-03-24T21:18:37.975" v="3031" actId="20577"/>
        <pc:sldMkLst>
          <pc:docMk/>
          <pc:sldMk cId="1414189292" sldId="258"/>
        </pc:sldMkLst>
        <pc:spChg chg="mod">
          <ac:chgData name="Daniel Flanzig" userId="aab78ad844ac0f00" providerId="LiveId" clId="{7894A405-076D-42C8-9FA7-01E6C11FF054}" dt="2021-03-24T21:18:37.975" v="3031" actId="20577"/>
          <ac:spMkLst>
            <pc:docMk/>
            <pc:sldMk cId="1414189292" sldId="258"/>
            <ac:spMk id="2" creationId="{00000000-0000-0000-0000-000000000000}"/>
          </ac:spMkLst>
        </pc:spChg>
        <pc:picChg chg="mod">
          <ac:chgData name="Daniel Flanzig" userId="aab78ad844ac0f00" providerId="LiveId" clId="{7894A405-076D-42C8-9FA7-01E6C11FF054}" dt="2021-03-24T21:18:31.945" v="3030" actId="14100"/>
          <ac:picMkLst>
            <pc:docMk/>
            <pc:sldMk cId="1414189292" sldId="258"/>
            <ac:picMk id="6" creationId="{00000000-0000-0000-0000-000000000000}"/>
          </ac:picMkLst>
        </pc:picChg>
      </pc:sldChg>
      <pc:sldChg chg="modSp mod ord">
        <pc:chgData name="Daniel Flanzig" userId="aab78ad844ac0f00" providerId="LiveId" clId="{7894A405-076D-42C8-9FA7-01E6C11FF054}" dt="2021-03-24T20:41:02.240" v="1890" actId="6549"/>
        <pc:sldMkLst>
          <pc:docMk/>
          <pc:sldMk cId="1586433211" sldId="260"/>
        </pc:sldMkLst>
        <pc:spChg chg="mod">
          <ac:chgData name="Daniel Flanzig" userId="aab78ad844ac0f00" providerId="LiveId" clId="{7894A405-076D-42C8-9FA7-01E6C11FF054}" dt="2021-03-24T20:41:02.240" v="1890" actId="6549"/>
          <ac:spMkLst>
            <pc:docMk/>
            <pc:sldMk cId="1586433211" sldId="260"/>
            <ac:spMk id="4" creationId="{00000000-0000-0000-0000-000000000000}"/>
          </ac:spMkLst>
        </pc:spChg>
      </pc:sldChg>
      <pc:sldChg chg="addSp modSp del mod">
        <pc:chgData name="Daniel Flanzig" userId="aab78ad844ac0f00" providerId="LiveId" clId="{7894A405-076D-42C8-9FA7-01E6C11FF054}" dt="2021-03-24T21:01:14.050" v="2254" actId="47"/>
        <pc:sldMkLst>
          <pc:docMk/>
          <pc:sldMk cId="1133122573" sldId="261"/>
        </pc:sldMkLst>
        <pc:spChg chg="mod">
          <ac:chgData name="Daniel Flanzig" userId="aab78ad844ac0f00" providerId="LiveId" clId="{7894A405-076D-42C8-9FA7-01E6C11FF054}" dt="2021-03-24T20:49:06.665" v="2201" actId="20577"/>
          <ac:spMkLst>
            <pc:docMk/>
            <pc:sldMk cId="1133122573" sldId="261"/>
            <ac:spMk id="3" creationId="{00000000-0000-0000-0000-000000000000}"/>
          </ac:spMkLst>
        </pc:spChg>
        <pc:picChg chg="add mod">
          <ac:chgData name="Daniel Flanzig" userId="aab78ad844ac0f00" providerId="LiveId" clId="{7894A405-076D-42C8-9FA7-01E6C11FF054}" dt="2021-03-24T20:48:50.141" v="2195" actId="1076"/>
          <ac:picMkLst>
            <pc:docMk/>
            <pc:sldMk cId="1133122573" sldId="261"/>
            <ac:picMk id="5" creationId="{29A6ED81-CE0D-438D-BBD7-1E16E6445704}"/>
          </ac:picMkLst>
        </pc:picChg>
      </pc:sldChg>
      <pc:sldChg chg="addSp modSp mod ord">
        <pc:chgData name="Daniel Flanzig" userId="aab78ad844ac0f00" providerId="LiveId" clId="{7894A405-076D-42C8-9FA7-01E6C11FF054}" dt="2021-03-24T20:40:34.834" v="1879" actId="1076"/>
        <pc:sldMkLst>
          <pc:docMk/>
          <pc:sldMk cId="2790281136" sldId="262"/>
        </pc:sldMkLst>
        <pc:spChg chg="mod">
          <ac:chgData name="Daniel Flanzig" userId="aab78ad844ac0f00" providerId="LiveId" clId="{7894A405-076D-42C8-9FA7-01E6C11FF054}" dt="2021-03-24T20:40:14.643" v="1874" actId="113"/>
          <ac:spMkLst>
            <pc:docMk/>
            <pc:sldMk cId="2790281136" sldId="262"/>
            <ac:spMk id="2" creationId="{00000000-0000-0000-0000-000000000000}"/>
          </ac:spMkLst>
        </pc:spChg>
        <pc:spChg chg="mod">
          <ac:chgData name="Daniel Flanzig" userId="aab78ad844ac0f00" providerId="LiveId" clId="{7894A405-076D-42C8-9FA7-01E6C11FF054}" dt="2021-03-24T20:39:50.376" v="1858" actId="27636"/>
          <ac:spMkLst>
            <pc:docMk/>
            <pc:sldMk cId="2790281136" sldId="262"/>
            <ac:spMk id="4" creationId="{00000000-0000-0000-0000-000000000000}"/>
          </ac:spMkLst>
        </pc:spChg>
        <pc:picChg chg="add mod">
          <ac:chgData name="Daniel Flanzig" userId="aab78ad844ac0f00" providerId="LiveId" clId="{7894A405-076D-42C8-9FA7-01E6C11FF054}" dt="2021-03-24T20:40:34.834" v="1879" actId="1076"/>
          <ac:picMkLst>
            <pc:docMk/>
            <pc:sldMk cId="2790281136" sldId="262"/>
            <ac:picMk id="6" creationId="{372CD3DF-4D43-4AB2-A95E-C2BB4E154F22}"/>
          </ac:picMkLst>
        </pc:picChg>
      </pc:sldChg>
      <pc:sldChg chg="modSp mod ord">
        <pc:chgData name="Daniel Flanzig" userId="aab78ad844ac0f00" providerId="LiveId" clId="{7894A405-076D-42C8-9FA7-01E6C11FF054}" dt="2021-03-25T14:02:32.100" v="3203" actId="20577"/>
        <pc:sldMkLst>
          <pc:docMk/>
          <pc:sldMk cId="4063236312" sldId="267"/>
        </pc:sldMkLst>
        <pc:spChg chg="mod">
          <ac:chgData name="Daniel Flanzig" userId="aab78ad844ac0f00" providerId="LiveId" clId="{7894A405-076D-42C8-9FA7-01E6C11FF054}" dt="2021-03-24T19:55:51.639" v="3" actId="6549"/>
          <ac:spMkLst>
            <pc:docMk/>
            <pc:sldMk cId="4063236312" sldId="267"/>
            <ac:spMk id="2" creationId="{00000000-0000-0000-0000-000000000000}"/>
          </ac:spMkLst>
        </pc:spChg>
        <pc:spChg chg="mod">
          <ac:chgData name="Daniel Flanzig" userId="aab78ad844ac0f00" providerId="LiveId" clId="{7894A405-076D-42C8-9FA7-01E6C11FF054}" dt="2021-03-25T14:02:32.100" v="3203" actId="20577"/>
          <ac:spMkLst>
            <pc:docMk/>
            <pc:sldMk cId="4063236312" sldId="267"/>
            <ac:spMk id="3" creationId="{00000000-0000-0000-0000-000000000000}"/>
          </ac:spMkLst>
        </pc:spChg>
        <pc:spChg chg="mod">
          <ac:chgData name="Daniel Flanzig" userId="aab78ad844ac0f00" providerId="LiveId" clId="{7894A405-076D-42C8-9FA7-01E6C11FF054}" dt="2021-03-24T20:43:13.058" v="2098" actId="27636"/>
          <ac:spMkLst>
            <pc:docMk/>
            <pc:sldMk cId="4063236312" sldId="267"/>
            <ac:spMk id="4" creationId="{00000000-0000-0000-0000-000000000000}"/>
          </ac:spMkLst>
        </pc:spChg>
        <pc:picChg chg="mod">
          <ac:chgData name="Daniel Flanzig" userId="aab78ad844ac0f00" providerId="LiveId" clId="{7894A405-076D-42C8-9FA7-01E6C11FF054}" dt="2021-03-25T13:54:07.047" v="3198" actId="1076"/>
          <ac:picMkLst>
            <pc:docMk/>
            <pc:sldMk cId="4063236312" sldId="267"/>
            <ac:picMk id="6" creationId="{5A5126DA-FB29-4E67-AC52-CDC4DE3A6DF6}"/>
          </ac:picMkLst>
        </pc:picChg>
      </pc:sldChg>
      <pc:sldChg chg="addSp modSp del mod ord">
        <pc:chgData name="Daniel Flanzig" userId="aab78ad844ac0f00" providerId="LiveId" clId="{7894A405-076D-42C8-9FA7-01E6C11FF054}" dt="2021-03-24T20:40:41.586" v="1880" actId="47"/>
        <pc:sldMkLst>
          <pc:docMk/>
          <pc:sldMk cId="2934775230" sldId="268"/>
        </pc:sldMkLst>
        <pc:spChg chg="mod">
          <ac:chgData name="Daniel Flanzig" userId="aab78ad844ac0f00" providerId="LiveId" clId="{7894A405-076D-42C8-9FA7-01E6C11FF054}" dt="2021-03-24T20:38:53.982" v="1852" actId="113"/>
          <ac:spMkLst>
            <pc:docMk/>
            <pc:sldMk cId="2934775230" sldId="268"/>
            <ac:spMk id="2" creationId="{00000000-0000-0000-0000-000000000000}"/>
          </ac:spMkLst>
        </pc:spChg>
        <pc:spChg chg="mod">
          <ac:chgData name="Daniel Flanzig" userId="aab78ad844ac0f00" providerId="LiveId" clId="{7894A405-076D-42C8-9FA7-01E6C11FF054}" dt="2021-03-24T20:37:30.360" v="1831" actId="20577"/>
          <ac:spMkLst>
            <pc:docMk/>
            <pc:sldMk cId="2934775230" sldId="268"/>
            <ac:spMk id="3" creationId="{00000000-0000-0000-0000-000000000000}"/>
          </ac:spMkLst>
        </pc:spChg>
        <pc:picChg chg="add mod">
          <ac:chgData name="Daniel Flanzig" userId="aab78ad844ac0f00" providerId="LiveId" clId="{7894A405-076D-42C8-9FA7-01E6C11FF054}" dt="2021-03-24T20:38:47.865" v="1851" actId="1076"/>
          <ac:picMkLst>
            <pc:docMk/>
            <pc:sldMk cId="2934775230" sldId="268"/>
            <ac:picMk id="4" creationId="{97450384-9D2A-4876-ACD4-00E4C0798994}"/>
          </ac:picMkLst>
        </pc:picChg>
      </pc:sldChg>
      <pc:sldChg chg="del">
        <pc:chgData name="Daniel Flanzig" userId="aab78ad844ac0f00" providerId="LiveId" clId="{7894A405-076D-42C8-9FA7-01E6C11FF054}" dt="2021-03-24T20:49:13.583" v="2202" actId="47"/>
        <pc:sldMkLst>
          <pc:docMk/>
          <pc:sldMk cId="328609746" sldId="269"/>
        </pc:sldMkLst>
      </pc:sldChg>
      <pc:sldChg chg="del">
        <pc:chgData name="Daniel Flanzig" userId="aab78ad844ac0f00" providerId="LiveId" clId="{7894A405-076D-42C8-9FA7-01E6C11FF054}" dt="2021-03-24T20:49:16.100" v="2203" actId="47"/>
        <pc:sldMkLst>
          <pc:docMk/>
          <pc:sldMk cId="868841360" sldId="270"/>
        </pc:sldMkLst>
      </pc:sldChg>
      <pc:sldChg chg="modSp del mod ord">
        <pc:chgData name="Daniel Flanzig" userId="aab78ad844ac0f00" providerId="LiveId" clId="{7894A405-076D-42C8-9FA7-01E6C11FF054}" dt="2021-03-24T20:35:57.372" v="1818" actId="47"/>
        <pc:sldMkLst>
          <pc:docMk/>
          <pc:sldMk cId="2303473098" sldId="354"/>
        </pc:sldMkLst>
        <pc:spChg chg="mod">
          <ac:chgData name="Daniel Flanzig" userId="aab78ad844ac0f00" providerId="LiveId" clId="{7894A405-076D-42C8-9FA7-01E6C11FF054}" dt="2021-03-24T20:22:10.504" v="795" actId="115"/>
          <ac:spMkLst>
            <pc:docMk/>
            <pc:sldMk cId="2303473098" sldId="354"/>
            <ac:spMk id="2" creationId="{D5F526DF-1F95-4859-BED4-837F6841DD3E}"/>
          </ac:spMkLst>
        </pc:spChg>
        <pc:spChg chg="mod">
          <ac:chgData name="Daniel Flanzig" userId="aab78ad844ac0f00" providerId="LiveId" clId="{7894A405-076D-42C8-9FA7-01E6C11FF054}" dt="2021-03-24T20:22:02.430" v="794" actId="20577"/>
          <ac:spMkLst>
            <pc:docMk/>
            <pc:sldMk cId="2303473098" sldId="354"/>
            <ac:spMk id="3" creationId="{40BD8A0B-44D6-44E9-8121-A5FA129DD7C6}"/>
          </ac:spMkLst>
        </pc:spChg>
        <pc:spChg chg="mod">
          <ac:chgData name="Daniel Flanzig" userId="aab78ad844ac0f00" providerId="LiveId" clId="{7894A405-076D-42C8-9FA7-01E6C11FF054}" dt="2021-03-24T19:43:44.182" v="1" actId="27636"/>
          <ac:spMkLst>
            <pc:docMk/>
            <pc:sldMk cId="2303473098" sldId="354"/>
            <ac:spMk id="4" creationId="{350C2AC2-0D74-4FED-B873-8F426A93D68F}"/>
          </ac:spMkLst>
        </pc:spChg>
      </pc:sldChg>
      <pc:sldChg chg="addSp delSp modSp new mod ord">
        <pc:chgData name="Daniel Flanzig" userId="aab78ad844ac0f00" providerId="LiveId" clId="{7894A405-076D-42C8-9FA7-01E6C11FF054}" dt="2021-03-25T14:01:59.620" v="3202" actId="20577"/>
        <pc:sldMkLst>
          <pc:docMk/>
          <pc:sldMk cId="139448958" sldId="355"/>
        </pc:sldMkLst>
        <pc:spChg chg="mod">
          <ac:chgData name="Daniel Flanzig" userId="aab78ad844ac0f00" providerId="LiveId" clId="{7894A405-076D-42C8-9FA7-01E6C11FF054}" dt="2021-03-25T14:01:59.620" v="3202" actId="20577"/>
          <ac:spMkLst>
            <pc:docMk/>
            <pc:sldMk cId="139448958" sldId="355"/>
            <ac:spMk id="2" creationId="{11558C6A-0AC9-4F05-97F7-0F083768933B}"/>
          </ac:spMkLst>
        </pc:spChg>
        <pc:spChg chg="del">
          <ac:chgData name="Daniel Flanzig" userId="aab78ad844ac0f00" providerId="LiveId" clId="{7894A405-076D-42C8-9FA7-01E6C11FF054}" dt="2021-03-24T20:00:06.881" v="17"/>
          <ac:spMkLst>
            <pc:docMk/>
            <pc:sldMk cId="139448958" sldId="355"/>
            <ac:spMk id="3" creationId="{4290A77F-9264-4E0C-8E41-1F6EEAE5AD9C}"/>
          </ac:spMkLst>
        </pc:spChg>
        <pc:picChg chg="add mod">
          <ac:chgData name="Daniel Flanzig" userId="aab78ad844ac0f00" providerId="LiveId" clId="{7894A405-076D-42C8-9FA7-01E6C11FF054}" dt="2021-03-24T20:01:20.340" v="91" actId="1076"/>
          <ac:picMkLst>
            <pc:docMk/>
            <pc:sldMk cId="139448958" sldId="355"/>
            <ac:picMk id="4" creationId="{7AB5D617-F279-4E9B-8F24-B0913A293054}"/>
          </ac:picMkLst>
        </pc:picChg>
      </pc:sldChg>
      <pc:sldChg chg="addSp new del mod">
        <pc:chgData name="Daniel Flanzig" userId="aab78ad844ac0f00" providerId="LiveId" clId="{7894A405-076D-42C8-9FA7-01E6C11FF054}" dt="2021-03-24T20:04:34.315" v="165" actId="47"/>
        <pc:sldMkLst>
          <pc:docMk/>
          <pc:sldMk cId="704816219" sldId="356"/>
        </pc:sldMkLst>
        <pc:spChg chg="add">
          <ac:chgData name="Daniel Flanzig" userId="aab78ad844ac0f00" providerId="LiveId" clId="{7894A405-076D-42C8-9FA7-01E6C11FF054}" dt="2021-03-24T20:04:21.470" v="164" actId="22"/>
          <ac:spMkLst>
            <pc:docMk/>
            <pc:sldMk cId="704816219" sldId="356"/>
            <ac:spMk id="3" creationId="{7A00F340-AF96-4630-B2F8-AB010A85FEAC}"/>
          </ac:spMkLst>
        </pc:spChg>
      </pc:sldChg>
      <pc:sldChg chg="addSp delSp modSp new mod chgLayout">
        <pc:chgData name="Daniel Flanzig" userId="aab78ad844ac0f00" providerId="LiveId" clId="{7894A405-076D-42C8-9FA7-01E6C11FF054}" dt="2021-03-25T13:54:16.523" v="3200" actId="313"/>
        <pc:sldMkLst>
          <pc:docMk/>
          <pc:sldMk cId="3598201692" sldId="356"/>
        </pc:sldMkLst>
        <pc:spChg chg="mod ord">
          <ac:chgData name="Daniel Flanzig" userId="aab78ad844ac0f00" providerId="LiveId" clId="{7894A405-076D-42C8-9FA7-01E6C11FF054}" dt="2021-03-24T21:15:50.101" v="2885" actId="6264"/>
          <ac:spMkLst>
            <pc:docMk/>
            <pc:sldMk cId="3598201692" sldId="356"/>
            <ac:spMk id="2" creationId="{52CA4DFA-B630-4B62-B861-869C0A4D640E}"/>
          </ac:spMkLst>
        </pc:spChg>
        <pc:spChg chg="mod ord">
          <ac:chgData name="Daniel Flanzig" userId="aab78ad844ac0f00" providerId="LiveId" clId="{7894A405-076D-42C8-9FA7-01E6C11FF054}" dt="2021-03-24T21:32:05.035" v="3167" actId="27636"/>
          <ac:spMkLst>
            <pc:docMk/>
            <pc:sldMk cId="3598201692" sldId="356"/>
            <ac:spMk id="3" creationId="{2029BAE1-F280-49DA-A948-6AC238670B4D}"/>
          </ac:spMkLst>
        </pc:spChg>
        <pc:spChg chg="mod ord">
          <ac:chgData name="Daniel Flanzig" userId="aab78ad844ac0f00" providerId="LiveId" clId="{7894A405-076D-42C8-9FA7-01E6C11FF054}" dt="2021-03-25T13:54:16.523" v="3200" actId="313"/>
          <ac:spMkLst>
            <pc:docMk/>
            <pc:sldMk cId="3598201692" sldId="356"/>
            <ac:spMk id="4" creationId="{E1AB7D34-2577-46C1-810E-A96AC6269F15}"/>
          </ac:spMkLst>
        </pc:spChg>
        <pc:spChg chg="add del mod">
          <ac:chgData name="Daniel Flanzig" userId="aab78ad844ac0f00" providerId="LiveId" clId="{7894A405-076D-42C8-9FA7-01E6C11FF054}" dt="2021-03-24T21:15:47.723" v="2879" actId="6264"/>
          <ac:spMkLst>
            <pc:docMk/>
            <pc:sldMk cId="3598201692" sldId="356"/>
            <ac:spMk id="6" creationId="{0DEF24B8-EF97-46E4-90EB-6AEF44EF1550}"/>
          </ac:spMkLst>
        </pc:spChg>
        <pc:spChg chg="add del mod">
          <ac:chgData name="Daniel Flanzig" userId="aab78ad844ac0f00" providerId="LiveId" clId="{7894A405-076D-42C8-9FA7-01E6C11FF054}" dt="2021-03-24T21:15:47.723" v="2879" actId="6264"/>
          <ac:spMkLst>
            <pc:docMk/>
            <pc:sldMk cId="3598201692" sldId="356"/>
            <ac:spMk id="7" creationId="{2786F02A-AB2B-40E5-93F2-AE3A534E6F7C}"/>
          </ac:spMkLst>
        </pc:spChg>
        <pc:spChg chg="add del mod">
          <ac:chgData name="Daniel Flanzig" userId="aab78ad844ac0f00" providerId="LiveId" clId="{7894A405-076D-42C8-9FA7-01E6C11FF054}" dt="2021-03-24T21:15:47.723" v="2879" actId="6264"/>
          <ac:spMkLst>
            <pc:docMk/>
            <pc:sldMk cId="3598201692" sldId="356"/>
            <ac:spMk id="8" creationId="{926EBE0E-E153-4EE2-9F52-7A26A3D4E644}"/>
          </ac:spMkLst>
        </pc:spChg>
        <pc:spChg chg="add del mod">
          <ac:chgData name="Daniel Flanzig" userId="aab78ad844ac0f00" providerId="LiveId" clId="{7894A405-076D-42C8-9FA7-01E6C11FF054}" dt="2021-03-24T21:15:48.735" v="2882" actId="6264"/>
          <ac:spMkLst>
            <pc:docMk/>
            <pc:sldMk cId="3598201692" sldId="356"/>
            <ac:spMk id="9" creationId="{48F0AD84-3875-4DA0-AF27-E78C529B547B}"/>
          </ac:spMkLst>
        </pc:spChg>
        <pc:spChg chg="add del mod">
          <ac:chgData name="Daniel Flanzig" userId="aab78ad844ac0f00" providerId="LiveId" clId="{7894A405-076D-42C8-9FA7-01E6C11FF054}" dt="2021-03-24T21:15:48.735" v="2882" actId="6264"/>
          <ac:spMkLst>
            <pc:docMk/>
            <pc:sldMk cId="3598201692" sldId="356"/>
            <ac:spMk id="10" creationId="{92C328F3-4C76-4909-BB4C-8578CFA4CBC2}"/>
          </ac:spMkLst>
        </pc:spChg>
        <pc:spChg chg="add del mod">
          <ac:chgData name="Daniel Flanzig" userId="aab78ad844ac0f00" providerId="LiveId" clId="{7894A405-076D-42C8-9FA7-01E6C11FF054}" dt="2021-03-24T21:15:48.735" v="2882" actId="6264"/>
          <ac:spMkLst>
            <pc:docMk/>
            <pc:sldMk cId="3598201692" sldId="356"/>
            <ac:spMk id="11" creationId="{D19C802C-61C4-4068-AD5B-DCA9E6E806C0}"/>
          </ac:spMkLst>
        </pc:spChg>
        <pc:spChg chg="add del mod">
          <ac:chgData name="Daniel Flanzig" userId="aab78ad844ac0f00" providerId="LiveId" clId="{7894A405-076D-42C8-9FA7-01E6C11FF054}" dt="2021-03-24T21:15:49.556" v="2883" actId="6264"/>
          <ac:spMkLst>
            <pc:docMk/>
            <pc:sldMk cId="3598201692" sldId="356"/>
            <ac:spMk id="12" creationId="{572E193E-12F8-4C9B-AAAA-C46714AFB64D}"/>
          </ac:spMkLst>
        </pc:spChg>
        <pc:spChg chg="add del mod">
          <ac:chgData name="Daniel Flanzig" userId="aab78ad844ac0f00" providerId="LiveId" clId="{7894A405-076D-42C8-9FA7-01E6C11FF054}" dt="2021-03-24T21:15:49.556" v="2883" actId="6264"/>
          <ac:spMkLst>
            <pc:docMk/>
            <pc:sldMk cId="3598201692" sldId="356"/>
            <ac:spMk id="13" creationId="{0BC14CED-9F67-465F-BFFC-3F9ABA161B45}"/>
          </ac:spMkLst>
        </pc:spChg>
        <pc:spChg chg="add del mod">
          <ac:chgData name="Daniel Flanzig" userId="aab78ad844ac0f00" providerId="LiveId" clId="{7894A405-076D-42C8-9FA7-01E6C11FF054}" dt="2021-03-24T21:15:49.556" v="2883" actId="6264"/>
          <ac:spMkLst>
            <pc:docMk/>
            <pc:sldMk cId="3598201692" sldId="356"/>
            <ac:spMk id="14" creationId="{C204BB21-DBEF-41F9-9300-16DDFD0800B4}"/>
          </ac:spMkLst>
        </pc:spChg>
        <pc:spChg chg="add del mod">
          <ac:chgData name="Daniel Flanzig" userId="aab78ad844ac0f00" providerId="LiveId" clId="{7894A405-076D-42C8-9FA7-01E6C11FF054}" dt="2021-03-24T21:15:49.879" v="2884" actId="6264"/>
          <ac:spMkLst>
            <pc:docMk/>
            <pc:sldMk cId="3598201692" sldId="356"/>
            <ac:spMk id="15" creationId="{830E8CE4-CF0B-47BC-9858-78A4B95CE40C}"/>
          </ac:spMkLst>
        </pc:spChg>
        <pc:spChg chg="add del mod">
          <ac:chgData name="Daniel Flanzig" userId="aab78ad844ac0f00" providerId="LiveId" clId="{7894A405-076D-42C8-9FA7-01E6C11FF054}" dt="2021-03-24T21:15:49.879" v="2884" actId="6264"/>
          <ac:spMkLst>
            <pc:docMk/>
            <pc:sldMk cId="3598201692" sldId="356"/>
            <ac:spMk id="16" creationId="{8501A985-D3C7-416D-AC5B-7DDA2B94E5C0}"/>
          </ac:spMkLst>
        </pc:spChg>
        <pc:spChg chg="add del mod">
          <ac:chgData name="Daniel Flanzig" userId="aab78ad844ac0f00" providerId="LiveId" clId="{7894A405-076D-42C8-9FA7-01E6C11FF054}" dt="2021-03-24T21:15:49.879" v="2884" actId="6264"/>
          <ac:spMkLst>
            <pc:docMk/>
            <pc:sldMk cId="3598201692" sldId="356"/>
            <ac:spMk id="17" creationId="{BA813550-8F28-47E6-9168-BA7657B59D68}"/>
          </ac:spMkLst>
        </pc:spChg>
        <pc:spChg chg="add del mod">
          <ac:chgData name="Daniel Flanzig" userId="aab78ad844ac0f00" providerId="LiveId" clId="{7894A405-076D-42C8-9FA7-01E6C11FF054}" dt="2021-03-24T21:15:50.101" v="2885" actId="6264"/>
          <ac:spMkLst>
            <pc:docMk/>
            <pc:sldMk cId="3598201692" sldId="356"/>
            <ac:spMk id="18" creationId="{FC01BF9F-558B-4DE0-B94F-62E68E64A19D}"/>
          </ac:spMkLst>
        </pc:spChg>
        <pc:spChg chg="add del mod">
          <ac:chgData name="Daniel Flanzig" userId="aab78ad844ac0f00" providerId="LiveId" clId="{7894A405-076D-42C8-9FA7-01E6C11FF054}" dt="2021-03-24T21:15:50.101" v="2885" actId="6264"/>
          <ac:spMkLst>
            <pc:docMk/>
            <pc:sldMk cId="3598201692" sldId="356"/>
            <ac:spMk id="19" creationId="{D87D8F6B-F92C-4B40-9D31-DE66AAFEAA3C}"/>
          </ac:spMkLst>
        </pc:spChg>
        <pc:spChg chg="add del mod">
          <ac:chgData name="Daniel Flanzig" userId="aab78ad844ac0f00" providerId="LiveId" clId="{7894A405-076D-42C8-9FA7-01E6C11FF054}" dt="2021-03-24T21:15:50.101" v="2885" actId="6264"/>
          <ac:spMkLst>
            <pc:docMk/>
            <pc:sldMk cId="3598201692" sldId="356"/>
            <ac:spMk id="20" creationId="{661EE50F-90D0-48EF-B4A2-E25A4F4AF93F}"/>
          </ac:spMkLst>
        </pc:spChg>
        <pc:picChg chg="add mod">
          <ac:chgData name="Daniel Flanzig" userId="aab78ad844ac0f00" providerId="LiveId" clId="{7894A405-076D-42C8-9FA7-01E6C11FF054}" dt="2021-03-25T13:54:13.175" v="3199" actId="1076"/>
          <ac:picMkLst>
            <pc:docMk/>
            <pc:sldMk cId="3598201692" sldId="356"/>
            <ac:picMk id="5" creationId="{CCB5998D-4AEB-4136-BB81-D4B8BD20D3C6}"/>
          </ac:picMkLst>
        </pc:picChg>
      </pc:sldChg>
      <pc:sldChg chg="addSp delSp modSp new mod">
        <pc:chgData name="Daniel Flanzig" userId="aab78ad844ac0f00" providerId="LiveId" clId="{7894A405-076D-42C8-9FA7-01E6C11FF054}" dt="2021-03-24T20:37:54.161" v="1837" actId="1076"/>
        <pc:sldMkLst>
          <pc:docMk/>
          <pc:sldMk cId="1964938515" sldId="357"/>
        </pc:sldMkLst>
        <pc:spChg chg="mod">
          <ac:chgData name="Daniel Flanzig" userId="aab78ad844ac0f00" providerId="LiveId" clId="{7894A405-076D-42C8-9FA7-01E6C11FF054}" dt="2021-03-24T20:17:33.187" v="750" actId="20577"/>
          <ac:spMkLst>
            <pc:docMk/>
            <pc:sldMk cId="1964938515" sldId="357"/>
            <ac:spMk id="2" creationId="{9ECD22B7-BDF2-486C-9B0B-B00214E6A0D5}"/>
          </ac:spMkLst>
        </pc:spChg>
        <pc:spChg chg="del">
          <ac:chgData name="Daniel Flanzig" userId="aab78ad844ac0f00" providerId="LiveId" clId="{7894A405-076D-42C8-9FA7-01E6C11FF054}" dt="2021-03-24T20:17:57.007" v="751" actId="931"/>
          <ac:spMkLst>
            <pc:docMk/>
            <pc:sldMk cId="1964938515" sldId="357"/>
            <ac:spMk id="3" creationId="{FF381786-7647-4AA7-B486-1E07648A7973}"/>
          </ac:spMkLst>
        </pc:spChg>
        <pc:spChg chg="add mod">
          <ac:chgData name="Daniel Flanzig" userId="aab78ad844ac0f00" providerId="LiveId" clId="{7894A405-076D-42C8-9FA7-01E6C11FF054}" dt="2021-03-24T20:17:57.007" v="751" actId="931"/>
          <ac:spMkLst>
            <pc:docMk/>
            <pc:sldMk cId="1964938515" sldId="357"/>
            <ac:spMk id="6" creationId="{AFDE850D-8468-429F-ABAA-78DCF0AA424B}"/>
          </ac:spMkLst>
        </pc:spChg>
        <pc:picChg chg="add mod">
          <ac:chgData name="Daniel Flanzig" userId="aab78ad844ac0f00" providerId="LiveId" clId="{7894A405-076D-42C8-9FA7-01E6C11FF054}" dt="2021-03-24T20:17:57.007" v="751" actId="931"/>
          <ac:picMkLst>
            <pc:docMk/>
            <pc:sldMk cId="1964938515" sldId="357"/>
            <ac:picMk id="5" creationId="{470F715C-C760-416F-8767-31476C6E974F}"/>
          </ac:picMkLst>
        </pc:picChg>
        <pc:picChg chg="add mod">
          <ac:chgData name="Daniel Flanzig" userId="aab78ad844ac0f00" providerId="LiveId" clId="{7894A405-076D-42C8-9FA7-01E6C11FF054}" dt="2021-03-24T20:37:54.161" v="1837" actId="1076"/>
          <ac:picMkLst>
            <pc:docMk/>
            <pc:sldMk cId="1964938515" sldId="357"/>
            <ac:picMk id="7" creationId="{7DA618CD-2954-426C-8344-655ACD7089AE}"/>
          </ac:picMkLst>
        </pc:picChg>
      </pc:sldChg>
      <pc:sldChg chg="addSp modSp new mod">
        <pc:chgData name="Daniel Flanzig" userId="aab78ad844ac0f00" providerId="LiveId" clId="{7894A405-076D-42C8-9FA7-01E6C11FF054}" dt="2021-03-24T21:14:25.568" v="2878" actId="6549"/>
        <pc:sldMkLst>
          <pc:docMk/>
          <pc:sldMk cId="2019907126" sldId="358"/>
        </pc:sldMkLst>
        <pc:spChg chg="mod">
          <ac:chgData name="Daniel Flanzig" userId="aab78ad844ac0f00" providerId="LiveId" clId="{7894A405-076D-42C8-9FA7-01E6C11FF054}" dt="2021-03-24T20:22:52.904" v="799" actId="122"/>
          <ac:spMkLst>
            <pc:docMk/>
            <pc:sldMk cId="2019907126" sldId="358"/>
            <ac:spMk id="2" creationId="{673E6C1D-80D0-45CB-A2F5-9C34D7B0D4B7}"/>
          </ac:spMkLst>
        </pc:spChg>
        <pc:spChg chg="mod">
          <ac:chgData name="Daniel Flanzig" userId="aab78ad844ac0f00" providerId="LiveId" clId="{7894A405-076D-42C8-9FA7-01E6C11FF054}" dt="2021-03-24T21:14:25.568" v="2878" actId="6549"/>
          <ac:spMkLst>
            <pc:docMk/>
            <pc:sldMk cId="2019907126" sldId="358"/>
            <ac:spMk id="3" creationId="{AF6D8AA2-3DB5-4A36-9F38-A578A819FC18}"/>
          </ac:spMkLst>
        </pc:spChg>
        <pc:spChg chg="mod">
          <ac:chgData name="Daniel Flanzig" userId="aab78ad844ac0f00" providerId="LiveId" clId="{7894A405-076D-42C8-9FA7-01E6C11FF054}" dt="2021-03-24T21:14:11.794" v="2849" actId="27636"/>
          <ac:spMkLst>
            <pc:docMk/>
            <pc:sldMk cId="2019907126" sldId="358"/>
            <ac:spMk id="4" creationId="{6D806EE2-1878-4C27-A012-D45138C765E6}"/>
          </ac:spMkLst>
        </pc:spChg>
        <pc:picChg chg="add mod">
          <ac:chgData name="Daniel Flanzig" userId="aab78ad844ac0f00" providerId="LiveId" clId="{7894A405-076D-42C8-9FA7-01E6C11FF054}" dt="2021-03-24T20:38:11.623" v="1843" actId="1076"/>
          <ac:picMkLst>
            <pc:docMk/>
            <pc:sldMk cId="2019907126" sldId="358"/>
            <ac:picMk id="5" creationId="{B7952A26-2082-4D47-9790-266CE0C8E502}"/>
          </ac:picMkLst>
        </pc:picChg>
      </pc:sldChg>
      <pc:sldChg chg="new del">
        <pc:chgData name="Daniel Flanzig" userId="aab78ad844ac0f00" providerId="LiveId" clId="{7894A405-076D-42C8-9FA7-01E6C11FF054}" dt="2021-03-24T20:52:44.181" v="2205" actId="47"/>
        <pc:sldMkLst>
          <pc:docMk/>
          <pc:sldMk cId="652177730" sldId="359"/>
        </pc:sldMkLst>
      </pc:sldChg>
      <pc:sldChg chg="addSp delSp modSp new mod delAnim modAnim">
        <pc:chgData name="Daniel Flanzig" userId="aab78ad844ac0f00" providerId="LiveId" clId="{7894A405-076D-42C8-9FA7-01E6C11FF054}" dt="2021-03-24T21:39:32.434" v="3169"/>
        <pc:sldMkLst>
          <pc:docMk/>
          <pc:sldMk cId="2650029699" sldId="359"/>
        </pc:sldMkLst>
        <pc:spChg chg="mod">
          <ac:chgData name="Daniel Flanzig" userId="aab78ad844ac0f00" providerId="LiveId" clId="{7894A405-076D-42C8-9FA7-01E6C11FF054}" dt="2021-03-24T20:59:37.316" v="2253" actId="113"/>
          <ac:spMkLst>
            <pc:docMk/>
            <pc:sldMk cId="2650029699" sldId="359"/>
            <ac:spMk id="2" creationId="{B8B4A265-6C33-4324-A97A-1BD21A733649}"/>
          </ac:spMkLst>
        </pc:spChg>
        <pc:spChg chg="del">
          <ac:chgData name="Daniel Flanzig" userId="aab78ad844ac0f00" providerId="LiveId" clId="{7894A405-076D-42C8-9FA7-01E6C11FF054}" dt="2021-03-24T20:58:35.356" v="2207"/>
          <ac:spMkLst>
            <pc:docMk/>
            <pc:sldMk cId="2650029699" sldId="359"/>
            <ac:spMk id="3" creationId="{F6F8390D-ED4A-4F70-B19C-A6F67248F675}"/>
          </ac:spMkLst>
        </pc:spChg>
        <pc:spChg chg="add del mod">
          <ac:chgData name="Daniel Flanzig" userId="aab78ad844ac0f00" providerId="LiveId" clId="{7894A405-076D-42C8-9FA7-01E6C11FF054}" dt="2021-03-24T21:39:32.434" v="3169"/>
          <ac:spMkLst>
            <pc:docMk/>
            <pc:sldMk cId="2650029699" sldId="359"/>
            <ac:spMk id="5" creationId="{7F87F5AF-C7B9-418C-A204-4FF18CB13459}"/>
          </ac:spMkLst>
        </pc:spChg>
        <pc:picChg chg="add del mod">
          <ac:chgData name="Daniel Flanzig" userId="aab78ad844ac0f00" providerId="LiveId" clId="{7894A405-076D-42C8-9FA7-01E6C11FF054}" dt="2021-03-24T21:38:33.029" v="3168" actId="478"/>
          <ac:picMkLst>
            <pc:docMk/>
            <pc:sldMk cId="2650029699" sldId="359"/>
            <ac:picMk id="4" creationId="{E06A62EF-4ACA-46D9-9A14-93EB0FD22693}"/>
          </ac:picMkLst>
        </pc:picChg>
        <pc:picChg chg="add mod">
          <ac:chgData name="Daniel Flanzig" userId="aab78ad844ac0f00" providerId="LiveId" clId="{7894A405-076D-42C8-9FA7-01E6C11FF054}" dt="2021-03-24T21:39:32.434" v="3169"/>
          <ac:picMkLst>
            <pc:docMk/>
            <pc:sldMk cId="2650029699" sldId="359"/>
            <ac:picMk id="6" creationId="{714FF01D-B584-4827-A40D-551E85F372BA}"/>
          </ac:picMkLst>
        </pc:picChg>
      </pc:sldChg>
      <pc:sldChg chg="addSp delSp modSp new del mod">
        <pc:chgData name="Daniel Flanzig" userId="aab78ad844ac0f00" providerId="LiveId" clId="{7894A405-076D-42C8-9FA7-01E6C11FF054}" dt="2021-03-24T21:10:10.992" v="2788" actId="47"/>
        <pc:sldMkLst>
          <pc:docMk/>
          <pc:sldMk cId="418886316" sldId="360"/>
        </pc:sldMkLst>
        <pc:spChg chg="mod">
          <ac:chgData name="Daniel Flanzig" userId="aab78ad844ac0f00" providerId="LiveId" clId="{7894A405-076D-42C8-9FA7-01E6C11FF054}" dt="2021-03-24T21:04:02.189" v="2341" actId="27636"/>
          <ac:spMkLst>
            <pc:docMk/>
            <pc:sldMk cId="418886316" sldId="360"/>
            <ac:spMk id="2" creationId="{C766C3F6-27F1-4CCD-9168-2F14C48E0900}"/>
          </ac:spMkLst>
        </pc:spChg>
        <pc:spChg chg="del">
          <ac:chgData name="Daniel Flanzig" userId="aab78ad844ac0f00" providerId="LiveId" clId="{7894A405-076D-42C8-9FA7-01E6C11FF054}" dt="2021-03-24T21:02:48.680" v="2310" actId="931"/>
          <ac:spMkLst>
            <pc:docMk/>
            <pc:sldMk cId="418886316" sldId="360"/>
            <ac:spMk id="3" creationId="{0A66F883-B996-4B87-97F6-FACF4E4C615E}"/>
          </ac:spMkLst>
        </pc:spChg>
        <pc:spChg chg="add mod">
          <ac:chgData name="Daniel Flanzig" userId="aab78ad844ac0f00" providerId="LiveId" clId="{7894A405-076D-42C8-9FA7-01E6C11FF054}" dt="2021-03-24T21:02:48.680" v="2310" actId="931"/>
          <ac:spMkLst>
            <pc:docMk/>
            <pc:sldMk cId="418886316" sldId="360"/>
            <ac:spMk id="6" creationId="{8D2AA2C6-4C25-44D9-A35E-987CFBCA7438}"/>
          </ac:spMkLst>
        </pc:spChg>
        <pc:picChg chg="add mod">
          <ac:chgData name="Daniel Flanzig" userId="aab78ad844ac0f00" providerId="LiveId" clId="{7894A405-076D-42C8-9FA7-01E6C11FF054}" dt="2021-03-24T21:04:05.726" v="2342" actId="1076"/>
          <ac:picMkLst>
            <pc:docMk/>
            <pc:sldMk cId="418886316" sldId="360"/>
            <ac:picMk id="5" creationId="{F48E8AEF-FA83-42E4-A6DC-2FCB43F1C06C}"/>
          </ac:picMkLst>
        </pc:picChg>
      </pc:sldChg>
      <pc:sldChg chg="addSp delSp modSp new mod">
        <pc:chgData name="Daniel Flanzig" userId="aab78ad844ac0f00" providerId="LiveId" clId="{7894A405-076D-42C8-9FA7-01E6C11FF054}" dt="2021-03-24T21:22:32.202" v="3164" actId="122"/>
        <pc:sldMkLst>
          <pc:docMk/>
          <pc:sldMk cId="832255523" sldId="361"/>
        </pc:sldMkLst>
        <pc:spChg chg="mod">
          <ac:chgData name="Daniel Flanzig" userId="aab78ad844ac0f00" providerId="LiveId" clId="{7894A405-076D-42C8-9FA7-01E6C11FF054}" dt="2021-03-24T21:07:51.800" v="2672" actId="113"/>
          <ac:spMkLst>
            <pc:docMk/>
            <pc:sldMk cId="832255523" sldId="361"/>
            <ac:spMk id="2" creationId="{1B374C81-D14D-4856-9A18-D2899DD4DDA4}"/>
          </ac:spMkLst>
        </pc:spChg>
        <pc:spChg chg="mod">
          <ac:chgData name="Daniel Flanzig" userId="aab78ad844ac0f00" providerId="LiveId" clId="{7894A405-076D-42C8-9FA7-01E6C11FF054}" dt="2021-03-24T21:22:32.202" v="3164" actId="122"/>
          <ac:spMkLst>
            <pc:docMk/>
            <pc:sldMk cId="832255523" sldId="361"/>
            <ac:spMk id="3" creationId="{C04857B2-75E6-4D0F-B96B-62AD9F3C9BE0}"/>
          </ac:spMkLst>
        </pc:spChg>
        <pc:spChg chg="del">
          <ac:chgData name="Daniel Flanzig" userId="aab78ad844ac0f00" providerId="LiveId" clId="{7894A405-076D-42C8-9FA7-01E6C11FF054}" dt="2021-03-24T21:04:54.104" v="2348" actId="931"/>
          <ac:spMkLst>
            <pc:docMk/>
            <pc:sldMk cId="832255523" sldId="361"/>
            <ac:spMk id="4" creationId="{F8F4E275-F1A9-4073-A728-05C6E0BB6813}"/>
          </ac:spMkLst>
        </pc:spChg>
        <pc:spChg chg="add del mod">
          <ac:chgData name="Daniel Flanzig" userId="aab78ad844ac0f00" providerId="LiveId" clId="{7894A405-076D-42C8-9FA7-01E6C11FF054}" dt="2021-03-24T21:04:59.587" v="2350" actId="478"/>
          <ac:spMkLst>
            <pc:docMk/>
            <pc:sldMk cId="832255523" sldId="361"/>
            <ac:spMk id="9" creationId="{AB03B9B2-A06F-44F4-A017-7DA9853EDB66}"/>
          </ac:spMkLst>
        </pc:spChg>
        <pc:spChg chg="add del mod">
          <ac:chgData name="Daniel Flanzig" userId="aab78ad844ac0f00" providerId="LiveId" clId="{7894A405-076D-42C8-9FA7-01E6C11FF054}" dt="2021-03-24T21:05:12.357" v="2351" actId="931"/>
          <ac:spMkLst>
            <pc:docMk/>
            <pc:sldMk cId="832255523" sldId="361"/>
            <ac:spMk id="11" creationId="{5E17BA70-155F-4AC9-9BA1-B8D773971D45}"/>
          </ac:spMkLst>
        </pc:spChg>
        <pc:spChg chg="add mod">
          <ac:chgData name="Daniel Flanzig" userId="aab78ad844ac0f00" providerId="LiveId" clId="{7894A405-076D-42C8-9FA7-01E6C11FF054}" dt="2021-03-24T21:05:17.094" v="2352" actId="14100"/>
          <ac:spMkLst>
            <pc:docMk/>
            <pc:sldMk cId="832255523" sldId="361"/>
            <ac:spMk id="14" creationId="{D89399B7-551F-4274-8510-25D42FA20F16}"/>
          </ac:spMkLst>
        </pc:spChg>
        <pc:graphicFrameChg chg="add del mod modGraphic">
          <ac:chgData name="Daniel Flanzig" userId="aab78ad844ac0f00" providerId="LiveId" clId="{7894A405-076D-42C8-9FA7-01E6C11FF054}" dt="2021-03-24T21:04:38.161" v="2347" actId="478"/>
          <ac:graphicFrameMkLst>
            <pc:docMk/>
            <pc:sldMk cId="832255523" sldId="361"/>
            <ac:graphicFrameMk id="6" creationId="{027A7B9A-BE2F-4ABC-BC59-5731024C1668}"/>
          </ac:graphicFrameMkLst>
        </pc:graphicFrameChg>
        <pc:picChg chg="add del mod">
          <ac:chgData name="Daniel Flanzig" userId="aab78ad844ac0f00" providerId="LiveId" clId="{7894A405-076D-42C8-9FA7-01E6C11FF054}" dt="2021-03-24T21:04:59.587" v="2350" actId="478"/>
          <ac:picMkLst>
            <pc:docMk/>
            <pc:sldMk cId="832255523" sldId="361"/>
            <ac:picMk id="8" creationId="{7DE3A9B3-ACDE-4351-A26F-32C3E089F0A6}"/>
          </ac:picMkLst>
        </pc:picChg>
        <pc:picChg chg="add mod">
          <ac:chgData name="Daniel Flanzig" userId="aab78ad844ac0f00" providerId="LiveId" clId="{7894A405-076D-42C8-9FA7-01E6C11FF054}" dt="2021-03-24T21:05:17.094" v="2352" actId="14100"/>
          <ac:picMkLst>
            <pc:docMk/>
            <pc:sldMk cId="832255523" sldId="361"/>
            <ac:picMk id="13" creationId="{A92F1787-2526-471B-AEE7-CA6F468B8E52}"/>
          </ac:picMkLst>
        </pc:picChg>
        <pc:picChg chg="add del mod">
          <ac:chgData name="Daniel Flanzig" userId="aab78ad844ac0f00" providerId="LiveId" clId="{7894A405-076D-42C8-9FA7-01E6C11FF054}" dt="2021-03-24T21:21:25.200" v="3104" actId="478"/>
          <ac:picMkLst>
            <pc:docMk/>
            <pc:sldMk cId="832255523" sldId="361"/>
            <ac:picMk id="15" creationId="{2AC606BE-DD7C-4F0F-BA20-1DA488685721}"/>
          </ac:picMkLst>
        </pc:picChg>
        <pc:picChg chg="del">
          <ac:chgData name="Daniel Flanzig" userId="aab78ad844ac0f00" providerId="LiveId" clId="{7894A405-076D-42C8-9FA7-01E6C11FF054}" dt="2021-03-24T21:16:39.003" v="2886" actId="478"/>
          <ac:picMkLst>
            <pc:docMk/>
            <pc:sldMk cId="832255523" sldId="361"/>
            <ac:picMk id="16" creationId="{EABD8FF5-6462-48BD-B21F-EF5F66C9E379}"/>
          </ac:picMkLst>
        </pc:picChg>
      </pc:sldChg>
      <pc:sldChg chg="modSp mod">
        <pc:chgData name="Daniel Flanzig" userId="aab78ad844ac0f00" providerId="LiveId" clId="{7894A405-076D-42C8-9FA7-01E6C11FF054}" dt="2021-03-24T21:19:49.091" v="3054" actId="20577"/>
        <pc:sldMkLst>
          <pc:docMk/>
          <pc:sldMk cId="1602107570" sldId="362"/>
        </pc:sldMkLst>
        <pc:spChg chg="mod">
          <ac:chgData name="Daniel Flanzig" userId="aab78ad844ac0f00" providerId="LiveId" clId="{7894A405-076D-42C8-9FA7-01E6C11FF054}" dt="2021-03-24T21:19:49.091" v="3054" actId="20577"/>
          <ac:spMkLst>
            <pc:docMk/>
            <pc:sldMk cId="1602107570" sldId="362"/>
            <ac:spMk id="2" creationId="{11558C6A-0AC9-4F05-97F7-0F083768933B}"/>
          </ac:spMkLst>
        </pc:spChg>
        <pc:picChg chg="mod">
          <ac:chgData name="Daniel Flanzig" userId="aab78ad844ac0f00" providerId="LiveId" clId="{7894A405-076D-42C8-9FA7-01E6C11FF054}" dt="2021-03-24T21:19:21.947" v="3036" actId="1076"/>
          <ac:picMkLst>
            <pc:docMk/>
            <pc:sldMk cId="1602107570" sldId="362"/>
            <ac:picMk id="4" creationId="{7AB5D617-F279-4E9B-8F24-B0913A2930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4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4438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02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050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252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68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647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98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73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86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425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3/25/2021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4507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NZkI2IAcc50?start=18&amp;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orderpaper.ng/work-in-progres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kimsonksen.blogspot.com/2011_03_01_archive.html"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votervoice.net/NYBC/campaigns/44494/respond"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8C6A-0AC9-4F05-97F7-0F083768933B}"/>
              </a:ext>
            </a:extLst>
          </p:cNvPr>
          <p:cNvSpPr>
            <a:spLocks noGrp="1"/>
          </p:cNvSpPr>
          <p:nvPr>
            <p:ph type="title"/>
          </p:nvPr>
        </p:nvSpPr>
        <p:spPr>
          <a:xfrm>
            <a:off x="636864" y="373259"/>
            <a:ext cx="10515600" cy="1325563"/>
          </a:xfrm>
        </p:spPr>
        <p:txBody>
          <a:bodyPr>
            <a:normAutofit fontScale="90000"/>
          </a:bodyPr>
          <a:lstStyle/>
          <a:p>
            <a:pPr algn="ctr"/>
            <a:br>
              <a:rPr lang="en-US" b="1" dirty="0">
                <a:latin typeface="Bahnschrift SemiCondensed" panose="020B0502040204020203" pitchFamily="34" charset="0"/>
              </a:rPr>
            </a:br>
            <a:r>
              <a:rPr lang="en-US" b="1" dirty="0">
                <a:latin typeface="Bahnschrift SemiCondensed" panose="020B0502040204020203" pitchFamily="34" charset="0"/>
              </a:rPr>
              <a:t>The New York Bicycling Coalition </a:t>
            </a:r>
            <a:br>
              <a:rPr lang="en-US" dirty="0">
                <a:latin typeface="Bahnschrift SemiCondensed" panose="020B0502040204020203" pitchFamily="34" charset="0"/>
              </a:rPr>
            </a:br>
            <a:r>
              <a:rPr lang="en-US" b="1" dirty="0">
                <a:latin typeface="Bahnschrift SemiCondensed" panose="020B0502040204020203" pitchFamily="34" charset="0"/>
              </a:rPr>
              <a:t>in 2021 </a:t>
            </a:r>
            <a:br>
              <a:rPr lang="en-US" dirty="0">
                <a:latin typeface="Bahnschrift SemiCondensed" panose="020B0502040204020203" pitchFamily="34" charset="0"/>
              </a:rPr>
            </a:br>
            <a:r>
              <a:rPr lang="en-US" sz="3100" dirty="0"/>
              <a:t>Daniel Flanzig, Esq</a:t>
            </a:r>
            <a:r>
              <a:rPr lang="en-US" dirty="0"/>
              <a:t>. </a:t>
            </a:r>
            <a:br>
              <a:rPr lang="en-US" dirty="0"/>
            </a:br>
            <a:r>
              <a:rPr lang="en-US" sz="1800" dirty="0"/>
              <a:t>Vision Long Island </a:t>
            </a:r>
            <a:br>
              <a:rPr lang="en-US" dirty="0"/>
            </a:br>
            <a:r>
              <a:rPr lang="en-US" sz="1800" dirty="0"/>
              <a:t>Complete Streets Summit </a:t>
            </a:r>
            <a:br>
              <a:rPr lang="en-US" sz="1800" dirty="0"/>
            </a:br>
            <a:r>
              <a:rPr lang="en-US" sz="1800" dirty="0"/>
              <a:t>March 25, 2021 </a:t>
            </a:r>
          </a:p>
        </p:txBody>
      </p:sp>
      <p:pic>
        <p:nvPicPr>
          <p:cNvPr id="4" name="Content Placeholder 3">
            <a:extLst>
              <a:ext uri="{FF2B5EF4-FFF2-40B4-BE49-F238E27FC236}">
                <a16:creationId xmlns:a16="http://schemas.microsoft.com/office/drawing/2014/main" id="{7AB5D617-F279-4E9B-8F24-B0913A293054}"/>
              </a:ext>
            </a:extLst>
          </p:cNvPr>
          <p:cNvPicPr>
            <a:picLocks noGrp="1" noChangeAspect="1"/>
          </p:cNvPicPr>
          <p:nvPr>
            <p:ph idx="1"/>
          </p:nvPr>
        </p:nvPicPr>
        <p:blipFill>
          <a:blip r:embed="rId2"/>
          <a:stretch>
            <a:fillRect/>
          </a:stretch>
        </p:blipFill>
        <p:spPr>
          <a:xfrm>
            <a:off x="3166800" y="2642749"/>
            <a:ext cx="5666807" cy="3179210"/>
          </a:xfrm>
          <a:prstGeom prst="rect">
            <a:avLst/>
          </a:prstGeom>
        </p:spPr>
      </p:pic>
    </p:spTree>
    <p:extLst>
      <p:ext uri="{BB962C8B-B14F-4D97-AF65-F5344CB8AC3E}">
        <p14:creationId xmlns:p14="http://schemas.microsoft.com/office/powerpoint/2010/main" val="139448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4A265-6C33-4324-A97A-1BD21A733649}"/>
              </a:ext>
            </a:extLst>
          </p:cNvPr>
          <p:cNvSpPr>
            <a:spLocks noGrp="1"/>
          </p:cNvSpPr>
          <p:nvPr>
            <p:ph type="title"/>
          </p:nvPr>
        </p:nvSpPr>
        <p:spPr/>
        <p:txBody>
          <a:bodyPr/>
          <a:lstStyle/>
          <a:p>
            <a:pPr algn="ctr"/>
            <a:r>
              <a:rPr lang="en-US" b="1" dirty="0"/>
              <a:t>This the Reality of Riding on Long Island </a:t>
            </a:r>
          </a:p>
        </p:txBody>
      </p:sp>
      <p:pic>
        <p:nvPicPr>
          <p:cNvPr id="6" name="Online Media 5" title="Drivers are idiots">
            <a:hlinkClick r:id="" action="ppaction://media"/>
            <a:extLst>
              <a:ext uri="{FF2B5EF4-FFF2-40B4-BE49-F238E27FC236}">
                <a16:creationId xmlns:a16="http://schemas.microsoft.com/office/drawing/2014/main" id="{714FF01D-B584-4827-A40D-551E85F372BA}"/>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65002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r>
              <a:rPr lang="en-US" dirty="0"/>
              <a:t>When we talk about this amendment, most people think this: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2234241"/>
            <a:ext cx="4076700" cy="3833183"/>
          </a:xfrm>
          <a:prstGeom prst="rect">
            <a:avLst/>
          </a:prstGeom>
        </p:spPr>
      </p:pic>
      <p:sp>
        <p:nvSpPr>
          <p:cNvPr id="6" name="Title 1"/>
          <p:cNvSpPr>
            <a:spLocks noGrp="1"/>
          </p:cNvSpPr>
          <p:nvPr>
            <p:ph type="title"/>
          </p:nvPr>
        </p:nvSpPr>
        <p:spPr>
          <a:xfrm>
            <a:off x="838200" y="1440611"/>
            <a:ext cx="10515600" cy="250078"/>
          </a:xfrm>
        </p:spPr>
        <p:txBody>
          <a:bodyPr>
            <a:normAutofit fontScale="90000"/>
          </a:bodyPr>
          <a:lstStyle/>
          <a:p>
            <a:pPr algn="ctr"/>
            <a:r>
              <a:rPr lang="en-US" dirty="0"/>
              <a:t>Who does this protect? </a:t>
            </a:r>
            <a:br>
              <a:rPr lang="en-US" dirty="0"/>
            </a:br>
            <a:br>
              <a:rPr lang="en-US" dirty="0"/>
            </a:br>
            <a:br>
              <a:rPr lang="en-US" dirty="0"/>
            </a:br>
            <a:endParaRPr lang="en-US" dirty="0"/>
          </a:p>
        </p:txBody>
      </p:sp>
    </p:spTree>
    <p:extLst>
      <p:ext uri="{BB962C8B-B14F-4D97-AF65-F5344CB8AC3E}">
        <p14:creationId xmlns:p14="http://schemas.microsoft.com/office/powerpoint/2010/main" val="21522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 need to Start thinking this:</a:t>
            </a:r>
          </a:p>
        </p:txBody>
      </p:sp>
      <p:pic>
        <p:nvPicPr>
          <p:cNvPr id="5" name="Content Placeholder 4">
            <a:extLst>
              <a:ext uri="{FF2B5EF4-FFF2-40B4-BE49-F238E27FC236}">
                <a16:creationId xmlns:a16="http://schemas.microsoft.com/office/drawing/2014/main" id="{43543A86-F9F1-436F-8E30-E5745FCBE561}"/>
              </a:ext>
            </a:extLst>
          </p:cNvPr>
          <p:cNvPicPr>
            <a:picLocks noGrp="1" noChangeAspect="1"/>
          </p:cNvPicPr>
          <p:nvPr>
            <p:ph idx="1"/>
          </p:nvPr>
        </p:nvPicPr>
        <p:blipFill>
          <a:blip r:embed="rId2"/>
          <a:stretch>
            <a:fillRect/>
          </a:stretch>
        </p:blipFill>
        <p:spPr>
          <a:xfrm>
            <a:off x="1925725" y="2865274"/>
            <a:ext cx="4382505" cy="2766456"/>
          </a:xfrm>
        </p:spPr>
      </p:pic>
      <p:pic>
        <p:nvPicPr>
          <p:cNvPr id="7" name="Picture 6">
            <a:extLst>
              <a:ext uri="{FF2B5EF4-FFF2-40B4-BE49-F238E27FC236}">
                <a16:creationId xmlns:a16="http://schemas.microsoft.com/office/drawing/2014/main" id="{A5F24DD2-EBA2-443F-9473-31B6CB25E269}"/>
              </a:ext>
            </a:extLst>
          </p:cNvPr>
          <p:cNvPicPr>
            <a:picLocks noChangeAspect="1"/>
          </p:cNvPicPr>
          <p:nvPr/>
        </p:nvPicPr>
        <p:blipFill>
          <a:blip r:embed="rId3"/>
          <a:stretch>
            <a:fillRect/>
          </a:stretch>
        </p:blipFill>
        <p:spPr>
          <a:xfrm>
            <a:off x="7042581" y="2865274"/>
            <a:ext cx="2688649" cy="2766456"/>
          </a:xfrm>
          <a:prstGeom prst="rect">
            <a:avLst/>
          </a:prstGeom>
        </p:spPr>
      </p:pic>
    </p:spTree>
    <p:extLst>
      <p:ext uri="{BB962C8B-B14F-4D97-AF65-F5344CB8AC3E}">
        <p14:creationId xmlns:p14="http://schemas.microsoft.com/office/powerpoint/2010/main" val="932809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And this…</a:t>
            </a:r>
          </a:p>
        </p:txBody>
      </p:sp>
      <p:pic>
        <p:nvPicPr>
          <p:cNvPr id="2050" name="Picture 2" descr="http://www.charlotteonthecheap.com/lotc-cms/wp-content/uploads/2015/04/kids-riding-bik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5683" y="1690688"/>
            <a:ext cx="5765622" cy="403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79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8C6A-0AC9-4F05-97F7-0F083768933B}"/>
              </a:ext>
            </a:extLst>
          </p:cNvPr>
          <p:cNvSpPr>
            <a:spLocks noGrp="1"/>
          </p:cNvSpPr>
          <p:nvPr>
            <p:ph type="title"/>
          </p:nvPr>
        </p:nvSpPr>
        <p:spPr>
          <a:xfrm>
            <a:off x="636864" y="373259"/>
            <a:ext cx="10515600" cy="1325563"/>
          </a:xfrm>
        </p:spPr>
        <p:txBody>
          <a:bodyPr>
            <a:normAutofit fontScale="90000"/>
          </a:bodyPr>
          <a:lstStyle/>
          <a:p>
            <a:pPr algn="ctr"/>
            <a:br>
              <a:rPr lang="en-US" b="1" dirty="0">
                <a:latin typeface="Bahnschrift SemiCondensed" panose="020B0502040204020203" pitchFamily="34" charset="0"/>
              </a:rPr>
            </a:br>
            <a:br>
              <a:rPr lang="en-US" b="1" dirty="0">
                <a:latin typeface="Bahnschrift SemiCondensed" panose="020B0502040204020203" pitchFamily="34" charset="0"/>
              </a:rPr>
            </a:br>
            <a:br>
              <a:rPr lang="en-US" b="1" dirty="0">
                <a:latin typeface="Bahnschrift SemiCondensed" panose="020B0502040204020203" pitchFamily="34" charset="0"/>
              </a:rPr>
            </a:br>
            <a:r>
              <a:rPr lang="en-US" b="1" dirty="0">
                <a:latin typeface="Bahnschrift SemiCondensed" panose="020B0502040204020203" pitchFamily="34" charset="0"/>
              </a:rPr>
              <a:t>Thank You ! </a:t>
            </a:r>
            <a:br>
              <a:rPr lang="en-US" b="1" dirty="0">
                <a:latin typeface="Bahnschrift SemiCondensed" panose="020B0502040204020203" pitchFamily="34" charset="0"/>
              </a:rPr>
            </a:br>
            <a:r>
              <a:rPr lang="en-US" b="1" dirty="0">
                <a:latin typeface="Bahnschrift SemiCondensed" panose="020B0502040204020203" pitchFamily="34" charset="0"/>
              </a:rPr>
              <a:t>The New York Bicycling Coalition </a:t>
            </a:r>
            <a:br>
              <a:rPr lang="en-US" dirty="0">
                <a:latin typeface="Bahnschrift SemiCondensed" panose="020B0502040204020203" pitchFamily="34" charset="0"/>
              </a:rPr>
            </a:br>
            <a:r>
              <a:rPr lang="en-US" b="1" dirty="0">
                <a:latin typeface="Bahnschrift SemiCondensed" panose="020B0502040204020203" pitchFamily="34" charset="0"/>
              </a:rPr>
              <a:t>in 2021 </a:t>
            </a:r>
            <a:br>
              <a:rPr lang="en-US" dirty="0">
                <a:latin typeface="Bahnschrift SemiCondensed" panose="020B0502040204020203" pitchFamily="34" charset="0"/>
              </a:rPr>
            </a:br>
            <a:r>
              <a:rPr lang="en-US" sz="4000" b="1" dirty="0"/>
              <a:t>Daniel Flanzig, Esq. </a:t>
            </a:r>
            <a:br>
              <a:rPr lang="en-US" dirty="0"/>
            </a:br>
            <a:r>
              <a:rPr lang="en-US" sz="1800" dirty="0"/>
              <a:t>Complete Streets Summit </a:t>
            </a:r>
            <a:br>
              <a:rPr lang="en-US" sz="1800" dirty="0"/>
            </a:br>
            <a:r>
              <a:rPr lang="en-US" sz="1800" dirty="0"/>
              <a:t>March 24, 2021 </a:t>
            </a:r>
          </a:p>
        </p:txBody>
      </p:sp>
      <p:pic>
        <p:nvPicPr>
          <p:cNvPr id="4" name="Content Placeholder 3">
            <a:extLst>
              <a:ext uri="{FF2B5EF4-FFF2-40B4-BE49-F238E27FC236}">
                <a16:creationId xmlns:a16="http://schemas.microsoft.com/office/drawing/2014/main" id="{7AB5D617-F279-4E9B-8F24-B0913A293054}"/>
              </a:ext>
            </a:extLst>
          </p:cNvPr>
          <p:cNvPicPr>
            <a:picLocks noGrp="1" noChangeAspect="1"/>
          </p:cNvPicPr>
          <p:nvPr>
            <p:ph idx="1"/>
          </p:nvPr>
        </p:nvPicPr>
        <p:blipFill>
          <a:blip r:embed="rId2"/>
          <a:stretch>
            <a:fillRect/>
          </a:stretch>
        </p:blipFill>
        <p:spPr>
          <a:xfrm>
            <a:off x="3262596" y="3429000"/>
            <a:ext cx="5666807" cy="3179210"/>
          </a:xfrm>
          <a:prstGeom prst="rect">
            <a:avLst/>
          </a:prstGeom>
        </p:spPr>
      </p:pic>
    </p:spTree>
    <p:extLst>
      <p:ext uri="{BB962C8B-B14F-4D97-AF65-F5344CB8AC3E}">
        <p14:creationId xmlns:p14="http://schemas.microsoft.com/office/powerpoint/2010/main" val="1602107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135" y="94891"/>
            <a:ext cx="10543970" cy="1730734"/>
          </a:xfrm>
        </p:spPr>
        <p:txBody>
          <a:bodyPr>
            <a:normAutofit fontScale="90000"/>
          </a:bodyPr>
          <a:lstStyle/>
          <a:p>
            <a:pPr algn="ctr"/>
            <a:br>
              <a:rPr lang="en-US" sz="3200" dirty="0"/>
            </a:br>
            <a:br>
              <a:rPr lang="en-US" sz="3200" dirty="0"/>
            </a:br>
            <a:br>
              <a:rPr lang="en-US" sz="3200" dirty="0"/>
            </a:br>
            <a:br>
              <a:rPr lang="en-US" sz="3200" dirty="0"/>
            </a:br>
            <a:endParaRPr lang="en-US" sz="3200" b="1" dirty="0"/>
          </a:p>
        </p:txBody>
      </p:sp>
      <p:sp>
        <p:nvSpPr>
          <p:cNvPr id="3" name="Content Placeholder 2"/>
          <p:cNvSpPr>
            <a:spLocks noGrp="1"/>
          </p:cNvSpPr>
          <p:nvPr>
            <p:ph sz="half" idx="1"/>
          </p:nvPr>
        </p:nvSpPr>
        <p:spPr/>
        <p:txBody>
          <a:bodyPr>
            <a:normAutofit lnSpcReduction="10000"/>
          </a:bodyPr>
          <a:lstStyle/>
          <a:p>
            <a:r>
              <a:rPr lang="en-US" sz="1800" dirty="0">
                <a:effectLst/>
                <a:latin typeface="Times New Roman" panose="02020603050405020304" pitchFamily="18" charset="0"/>
                <a:ea typeface="Times New Roman" panose="02020603050405020304" pitchFamily="18" charset="0"/>
              </a:rPr>
              <a:t>The New York Bicycling Coalition (NYBC) is a 501(c)3 organization founded in 1990 as a coalition of bicycle clubs, transportation professionals and advocacy organizations for the purpose of providing a unified voice for bicyclists in New York State.</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Bulk of NYBC’s funding comes from Grants issued by the Governor’s Traffic Safety Committee (GTSC) for our programming and educational deliverables. The balance of our funding comes from membership, donations, and small grant funding. </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great deal of the work is done by our volunteer board like myself with boots on th</a:t>
            </a:r>
            <a:r>
              <a:rPr lang="en-US" sz="1800" dirty="0">
                <a:latin typeface="Times New Roman" panose="02020603050405020304" pitchFamily="18" charset="0"/>
                <a:ea typeface="Calibri" panose="020F0502020204030204" pitchFamily="34" charset="0"/>
                <a:cs typeface="Times New Roman" panose="02020603050405020304" pitchFamily="18" charset="0"/>
              </a:rPr>
              <a:t>e ground efforts.</a:t>
            </a: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Last month we secured a $25,000.00 grant from the </a:t>
            </a:r>
            <a:r>
              <a:rPr lang="en-US" sz="1800" dirty="0">
                <a:effectLst/>
                <a:latin typeface="Times New Roman" panose="02020603050405020304" pitchFamily="18" charset="0"/>
                <a:ea typeface="Times New Roman" panose="02020603050405020304" pitchFamily="18" charset="0"/>
              </a:rPr>
              <a:t>Hagedorn Foundation specifically funded to target Long Island. Why LI?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a:p>
            <a:pPr marL="0" indent="0">
              <a:buNone/>
            </a:pPr>
            <a:endParaRPr lang="en-US" dirty="0"/>
          </a:p>
        </p:txBody>
      </p:sp>
      <p:sp>
        <p:nvSpPr>
          <p:cNvPr id="4" name="Content Placeholder 3"/>
          <p:cNvSpPr>
            <a:spLocks noGrp="1"/>
          </p:cNvSpPr>
          <p:nvPr>
            <p:ph sz="half" idx="2"/>
          </p:nvPr>
        </p:nvSpPr>
        <p:spPr/>
        <p:txBody>
          <a:bodyPr>
            <a:normAutofit lnSpcReduction="10000"/>
          </a:bodyPr>
          <a:lstStyle/>
          <a:p>
            <a:endParaRPr lang="en-US" dirty="0"/>
          </a:p>
          <a:p>
            <a:pPr marL="0" indent="0">
              <a:buNone/>
            </a:pPr>
            <a:endParaRPr lang="en-US" dirty="0"/>
          </a:p>
        </p:txBody>
      </p:sp>
      <p:pic>
        <p:nvPicPr>
          <p:cNvPr id="6" name="Picture 5">
            <a:extLst>
              <a:ext uri="{FF2B5EF4-FFF2-40B4-BE49-F238E27FC236}">
                <a16:creationId xmlns:a16="http://schemas.microsoft.com/office/drawing/2014/main" id="{5A5126DA-FB29-4E67-AC52-CDC4DE3A6DF6}"/>
              </a:ext>
            </a:extLst>
          </p:cNvPr>
          <p:cNvPicPr>
            <a:picLocks noChangeAspect="1"/>
          </p:cNvPicPr>
          <p:nvPr/>
        </p:nvPicPr>
        <p:blipFill>
          <a:blip r:embed="rId2"/>
          <a:stretch>
            <a:fillRect/>
          </a:stretch>
        </p:blipFill>
        <p:spPr>
          <a:xfrm>
            <a:off x="6404295" y="1413581"/>
            <a:ext cx="4949505" cy="2688635"/>
          </a:xfrm>
          <a:prstGeom prst="rect">
            <a:avLst/>
          </a:prstGeom>
        </p:spPr>
      </p:pic>
    </p:spTree>
    <p:extLst>
      <p:ext uri="{BB962C8B-B14F-4D97-AF65-F5344CB8AC3E}">
        <p14:creationId xmlns:p14="http://schemas.microsoft.com/office/powerpoint/2010/main" val="406323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4DFA-B630-4B62-B861-869C0A4D640E}"/>
              </a:ext>
            </a:extLst>
          </p:cNvPr>
          <p:cNvSpPr>
            <a:spLocks noGrp="1"/>
          </p:cNvSpPr>
          <p:nvPr>
            <p:ph type="title"/>
          </p:nvPr>
        </p:nvSpPr>
        <p:spPr>
          <a:xfrm>
            <a:off x="838200" y="365125"/>
            <a:ext cx="10515600" cy="1325563"/>
          </a:xfrm>
        </p:spPr>
        <p:txBody>
          <a:bodyPr/>
          <a:lstStyle/>
          <a:p>
            <a:r>
              <a:rPr lang="en-US" dirty="0"/>
              <a:t>Problem Identification on Long Island </a:t>
            </a:r>
          </a:p>
        </p:txBody>
      </p:sp>
      <p:sp>
        <p:nvSpPr>
          <p:cNvPr id="3" name="Content Placeholder 2">
            <a:extLst>
              <a:ext uri="{FF2B5EF4-FFF2-40B4-BE49-F238E27FC236}">
                <a16:creationId xmlns:a16="http://schemas.microsoft.com/office/drawing/2014/main" id="{2029BAE1-F280-49DA-A948-6AC238670B4D}"/>
              </a:ext>
            </a:extLst>
          </p:cNvPr>
          <p:cNvSpPr>
            <a:spLocks noGrp="1"/>
          </p:cNvSpPr>
          <p:nvPr>
            <p:ph sz="half" idx="1"/>
          </p:nvPr>
        </p:nvSpPr>
        <p:spPr>
          <a:xfrm>
            <a:off x="838200" y="1825625"/>
            <a:ext cx="5181600" cy="4351338"/>
          </a:xfrm>
        </p:spPr>
        <p:txBody>
          <a:bodyPr>
            <a:normAutofit fontScale="77500" lnSpcReduction="20000"/>
          </a:bodyPr>
          <a:lstStyle/>
          <a:p>
            <a:r>
              <a:rPr lang="en-US" dirty="0"/>
              <a:t>Long Island leads the State outside NYC in Bicycle related Serious Injuries and Deaths. We are creeping up on NYC</a:t>
            </a:r>
          </a:p>
          <a:p>
            <a:r>
              <a:rPr lang="en-US" dirty="0"/>
              <a:t>The finalized 2019 ITSMR data shows 49 bicycle fatalities, an increase from 30 fatalities in 2018. There were 5,846 reported personal injuries in 2019, an increase from 5,618 in 2018. The preliminary numbers for bicycle fatalities in 2020 are trending to exceed 2018.  </a:t>
            </a:r>
          </a:p>
          <a:p>
            <a:r>
              <a:rPr lang="en-US" dirty="0"/>
              <a:t>E-Bikes now legal in NY, E-Scooters now legal in NY</a:t>
            </a:r>
          </a:p>
          <a:p>
            <a:r>
              <a:rPr lang="en-US" dirty="0"/>
              <a:t>Bikes should no longer be thought of as “alternative” transportation but simply as transportation and part of our network.  </a:t>
            </a:r>
          </a:p>
          <a:p>
            <a:endParaRPr lang="en-US" dirty="0"/>
          </a:p>
        </p:txBody>
      </p:sp>
      <p:sp>
        <p:nvSpPr>
          <p:cNvPr id="4" name="Content Placeholder 3">
            <a:extLst>
              <a:ext uri="{FF2B5EF4-FFF2-40B4-BE49-F238E27FC236}">
                <a16:creationId xmlns:a16="http://schemas.microsoft.com/office/drawing/2014/main" id="{E1AB7D34-2577-46C1-810E-A96AC6269F15}"/>
              </a:ext>
            </a:extLst>
          </p:cNvPr>
          <p:cNvSpPr>
            <a:spLocks noGrp="1"/>
          </p:cNvSpPr>
          <p:nvPr>
            <p:ph sz="half" idx="2"/>
          </p:nvPr>
        </p:nvSpPr>
        <p:spPr>
          <a:xfrm>
            <a:off x="6172200" y="1825625"/>
            <a:ext cx="5181600" cy="4351338"/>
          </a:xfrm>
        </p:spPr>
        <p:txBody>
          <a:bodyPr>
            <a:normAutofit fontScale="77500" lnSpcReduction="20000"/>
          </a:bodyPr>
          <a:lstStyle/>
          <a:p>
            <a:pPr marL="0" indent="0">
              <a:buNone/>
            </a:pPr>
            <a:endParaRPr lang="en-US" dirty="0"/>
          </a:p>
          <a:p>
            <a:pPr marL="0" indent="0" algn="ctr">
              <a:buNone/>
            </a:pPr>
            <a:r>
              <a:rPr lang="en-US" b="1" u="sng" dirty="0"/>
              <a:t>GOAL </a:t>
            </a:r>
          </a:p>
          <a:p>
            <a:pPr marL="0" indent="0">
              <a:buNone/>
            </a:pPr>
            <a:r>
              <a:rPr lang="en-US" dirty="0"/>
              <a:t>The goal of the New York Bicycle Coalition Long Island Safety Plan is to eliminate bicyclist injuries and fatalities through education, outreach, and communication, prioritizing at-risk demographics and high-crash areas.  We also seek to create a collective voice for cyclist on Long Island to advocate for better cycling infrastructure, legislation and enforcement. </a:t>
            </a:r>
          </a:p>
          <a:p>
            <a:endParaRPr lang="en-US" dirty="0"/>
          </a:p>
        </p:txBody>
      </p:sp>
      <p:pic>
        <p:nvPicPr>
          <p:cNvPr id="5" name="Picture 4">
            <a:extLst>
              <a:ext uri="{FF2B5EF4-FFF2-40B4-BE49-F238E27FC236}">
                <a16:creationId xmlns:a16="http://schemas.microsoft.com/office/drawing/2014/main" id="{CCB5998D-4AEB-4136-BB81-D4B8BD20D3C6}"/>
              </a:ext>
            </a:extLst>
          </p:cNvPr>
          <p:cNvPicPr>
            <a:picLocks noChangeAspect="1"/>
          </p:cNvPicPr>
          <p:nvPr/>
        </p:nvPicPr>
        <p:blipFill>
          <a:blip r:embed="rId2"/>
          <a:stretch>
            <a:fillRect/>
          </a:stretch>
        </p:blipFill>
        <p:spPr>
          <a:xfrm>
            <a:off x="7729406" y="4883921"/>
            <a:ext cx="2067187" cy="1122923"/>
          </a:xfrm>
          <a:prstGeom prst="rect">
            <a:avLst/>
          </a:prstGeom>
        </p:spPr>
      </p:pic>
    </p:spTree>
    <p:extLst>
      <p:ext uri="{BB962C8B-B14F-4D97-AF65-F5344CB8AC3E}">
        <p14:creationId xmlns:p14="http://schemas.microsoft.com/office/powerpoint/2010/main" val="3598201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22B7-BDF2-486C-9B0B-B00214E6A0D5}"/>
              </a:ext>
            </a:extLst>
          </p:cNvPr>
          <p:cNvSpPr>
            <a:spLocks noGrp="1"/>
          </p:cNvSpPr>
          <p:nvPr>
            <p:ph type="title"/>
          </p:nvPr>
        </p:nvSpPr>
        <p:spPr/>
        <p:txBody>
          <a:bodyPr/>
          <a:lstStyle/>
          <a:p>
            <a:r>
              <a:rPr lang="en-US" dirty="0"/>
              <a:t>Are We Making Progress Here on Long Island? </a:t>
            </a:r>
          </a:p>
        </p:txBody>
      </p:sp>
      <p:pic>
        <p:nvPicPr>
          <p:cNvPr id="5" name="Content Placeholder 4">
            <a:extLst>
              <a:ext uri="{FF2B5EF4-FFF2-40B4-BE49-F238E27FC236}">
                <a16:creationId xmlns:a16="http://schemas.microsoft.com/office/drawing/2014/main" id="{470F715C-C760-416F-8767-31476C6E974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119372" y="2020094"/>
            <a:ext cx="3953256" cy="3962400"/>
          </a:xfrm>
        </p:spPr>
      </p:pic>
      <p:sp>
        <p:nvSpPr>
          <p:cNvPr id="6" name="TextBox 5">
            <a:extLst>
              <a:ext uri="{FF2B5EF4-FFF2-40B4-BE49-F238E27FC236}">
                <a16:creationId xmlns:a16="http://schemas.microsoft.com/office/drawing/2014/main" id="{AFDE850D-8468-429F-ABAA-78DCF0AA424B}"/>
              </a:ext>
            </a:extLst>
          </p:cNvPr>
          <p:cNvSpPr txBox="1"/>
          <p:nvPr/>
        </p:nvSpPr>
        <p:spPr>
          <a:xfrm>
            <a:off x="4119372" y="5982494"/>
            <a:ext cx="3953256" cy="230832"/>
          </a:xfrm>
          <a:prstGeom prst="rect">
            <a:avLst/>
          </a:prstGeom>
          <a:noFill/>
        </p:spPr>
        <p:txBody>
          <a:bodyPr wrap="square" rtlCol="0">
            <a:spAutoFit/>
          </a:bodyPr>
          <a:lstStyle/>
          <a:p>
            <a:r>
              <a:rPr lang="en-US" sz="900" dirty="0">
                <a:hlinkClick r:id="rId3" tooltip="https://www.orderpaper.ng/work-in-progress/"/>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7" name="Picture 6">
            <a:extLst>
              <a:ext uri="{FF2B5EF4-FFF2-40B4-BE49-F238E27FC236}">
                <a16:creationId xmlns:a16="http://schemas.microsoft.com/office/drawing/2014/main" id="{7DA618CD-2954-426C-8344-655ACD7089AE}"/>
              </a:ext>
            </a:extLst>
          </p:cNvPr>
          <p:cNvPicPr>
            <a:picLocks noChangeAspect="1"/>
          </p:cNvPicPr>
          <p:nvPr/>
        </p:nvPicPr>
        <p:blipFill>
          <a:blip r:embed="rId5"/>
          <a:stretch>
            <a:fillRect/>
          </a:stretch>
        </p:blipFill>
        <p:spPr>
          <a:xfrm>
            <a:off x="8892329" y="1817384"/>
            <a:ext cx="2578217" cy="1117005"/>
          </a:xfrm>
          <a:prstGeom prst="rect">
            <a:avLst/>
          </a:prstGeom>
        </p:spPr>
      </p:pic>
    </p:spTree>
    <p:extLst>
      <p:ext uri="{BB962C8B-B14F-4D97-AF65-F5344CB8AC3E}">
        <p14:creationId xmlns:p14="http://schemas.microsoft.com/office/powerpoint/2010/main" val="196493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6C1D-80D0-45CB-A2F5-9C34D7B0D4B7}"/>
              </a:ext>
            </a:extLst>
          </p:cNvPr>
          <p:cNvSpPr>
            <a:spLocks noGrp="1"/>
          </p:cNvSpPr>
          <p:nvPr>
            <p:ph type="title"/>
          </p:nvPr>
        </p:nvSpPr>
        <p:spPr/>
        <p:txBody>
          <a:bodyPr/>
          <a:lstStyle/>
          <a:p>
            <a:pPr algn="ctr"/>
            <a:r>
              <a:rPr lang="en-US" u="sng" dirty="0"/>
              <a:t>Nassau and Suffolk Anti-Bike Laws</a:t>
            </a:r>
            <a:endParaRPr lang="en-US" dirty="0"/>
          </a:p>
        </p:txBody>
      </p:sp>
      <p:sp>
        <p:nvSpPr>
          <p:cNvPr id="3" name="Content Placeholder 2">
            <a:extLst>
              <a:ext uri="{FF2B5EF4-FFF2-40B4-BE49-F238E27FC236}">
                <a16:creationId xmlns:a16="http://schemas.microsoft.com/office/drawing/2014/main" id="{AF6D8AA2-3DB5-4A36-9F38-A578A819FC18}"/>
              </a:ext>
            </a:extLst>
          </p:cNvPr>
          <p:cNvSpPr>
            <a:spLocks noGrp="1"/>
          </p:cNvSpPr>
          <p:nvPr>
            <p:ph sz="half" idx="1"/>
          </p:nvPr>
        </p:nvSpPr>
        <p:spPr/>
        <p:txBody>
          <a:bodyPr>
            <a:normAutofit lnSpcReduction="10000"/>
          </a:bodyPr>
          <a:lstStyle/>
          <a:p>
            <a:r>
              <a:rPr lang="en-US" sz="2000" dirty="0"/>
              <a:t>Last Year Nassau Passed “Reckless Cycling Law” </a:t>
            </a:r>
          </a:p>
          <a:p>
            <a:r>
              <a:rPr lang="en-US" sz="2000" dirty="0"/>
              <a:t>It criminalized “Ride Outs” and Reckless Riding </a:t>
            </a:r>
          </a:p>
          <a:p>
            <a:r>
              <a:rPr lang="en-US" sz="2000" dirty="0"/>
              <a:t>Violators, mostly children charged with a Misdemeanor </a:t>
            </a:r>
          </a:p>
          <a:p>
            <a:r>
              <a:rPr lang="en-US" sz="2000" dirty="0"/>
              <a:t> Allows for Seizure of Bikes </a:t>
            </a:r>
          </a:p>
          <a:p>
            <a:r>
              <a:rPr lang="en-US" sz="2000" dirty="0"/>
              <a:t>Was this ever Enforced? </a:t>
            </a:r>
          </a:p>
          <a:p>
            <a:r>
              <a:rPr lang="en-US" sz="2000" dirty="0"/>
              <a:t>My FOIL: (Freedom of Information Law)</a:t>
            </a:r>
          </a:p>
          <a:p>
            <a:r>
              <a:rPr lang="en-US" sz="2000" dirty="0"/>
              <a:t>1</a:t>
            </a:r>
            <a:r>
              <a:rPr lang="en-US" sz="2000" baseline="30000" dirty="0"/>
              <a:t>st</a:t>
            </a:r>
            <a:r>
              <a:rPr lang="en-US" sz="2000" dirty="0"/>
              <a:t> year of existence 4 Summons written with 0 reduction in bicycle related crashes or deaths </a:t>
            </a:r>
          </a:p>
          <a:p>
            <a:r>
              <a:rPr lang="en-US" sz="2000" dirty="0"/>
              <a:t>Think this worked? </a:t>
            </a:r>
          </a:p>
          <a:p>
            <a:endParaRPr lang="en-US" dirty="0"/>
          </a:p>
        </p:txBody>
      </p:sp>
      <p:sp>
        <p:nvSpPr>
          <p:cNvPr id="4" name="Content Placeholder 3">
            <a:extLst>
              <a:ext uri="{FF2B5EF4-FFF2-40B4-BE49-F238E27FC236}">
                <a16:creationId xmlns:a16="http://schemas.microsoft.com/office/drawing/2014/main" id="{6D806EE2-1878-4C27-A012-D45138C765E6}"/>
              </a:ext>
            </a:extLst>
          </p:cNvPr>
          <p:cNvSpPr>
            <a:spLocks noGrp="1"/>
          </p:cNvSpPr>
          <p:nvPr>
            <p:ph sz="half" idx="2"/>
          </p:nvPr>
        </p:nvSpPr>
        <p:spPr/>
        <p:txBody>
          <a:bodyPr>
            <a:normAutofit lnSpcReduction="10000"/>
          </a:bodyPr>
          <a:lstStyle/>
          <a:p>
            <a:r>
              <a:rPr lang="en-US" sz="2000" dirty="0"/>
              <a:t>Suffolk's Proposed Same  “reckless cycling” law </a:t>
            </a:r>
          </a:p>
          <a:p>
            <a:r>
              <a:rPr lang="en-US" sz="2000" dirty="0"/>
              <a:t>First version would have criminalized violations of the VTL ( normally just a summons) Run a red light or stop sign on a bike? Arrest possible.   </a:t>
            </a:r>
          </a:p>
          <a:p>
            <a:r>
              <a:rPr lang="en-US" sz="2000" dirty="0"/>
              <a:t>Second Version, adapted by the Legislators also allowed Police to seize your bike if you run a stop sign. Not just for reckless riding. </a:t>
            </a:r>
          </a:p>
          <a:p>
            <a:r>
              <a:rPr lang="en-US" sz="2000" dirty="0"/>
              <a:t> County Executive Belone Vetoed this law. </a:t>
            </a:r>
          </a:p>
          <a:p>
            <a:r>
              <a:rPr lang="en-US" sz="2000" dirty="0"/>
              <a:t>His words, not designed to reach the intended result, making Suffolk safer for cyclists.  </a:t>
            </a:r>
          </a:p>
          <a:p>
            <a:endParaRPr lang="en-US" dirty="0"/>
          </a:p>
        </p:txBody>
      </p:sp>
      <p:pic>
        <p:nvPicPr>
          <p:cNvPr id="5" name="Picture 4">
            <a:extLst>
              <a:ext uri="{FF2B5EF4-FFF2-40B4-BE49-F238E27FC236}">
                <a16:creationId xmlns:a16="http://schemas.microsoft.com/office/drawing/2014/main" id="{B7952A26-2082-4D47-9790-266CE0C8E502}"/>
              </a:ext>
            </a:extLst>
          </p:cNvPr>
          <p:cNvPicPr>
            <a:picLocks noChangeAspect="1"/>
          </p:cNvPicPr>
          <p:nvPr/>
        </p:nvPicPr>
        <p:blipFill>
          <a:blip r:embed="rId2"/>
          <a:stretch>
            <a:fillRect/>
          </a:stretch>
        </p:blipFill>
        <p:spPr>
          <a:xfrm>
            <a:off x="9840285" y="200548"/>
            <a:ext cx="2218083" cy="960978"/>
          </a:xfrm>
          <a:prstGeom prst="rect">
            <a:avLst/>
          </a:prstGeom>
        </p:spPr>
      </p:pic>
    </p:spTree>
    <p:extLst>
      <p:ext uri="{BB962C8B-B14F-4D97-AF65-F5344CB8AC3E}">
        <p14:creationId xmlns:p14="http://schemas.microsoft.com/office/powerpoint/2010/main" val="201990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4C81-D14D-4856-9A18-D2899DD4DDA4}"/>
              </a:ext>
            </a:extLst>
          </p:cNvPr>
          <p:cNvSpPr>
            <a:spLocks noGrp="1"/>
          </p:cNvSpPr>
          <p:nvPr>
            <p:ph type="title"/>
          </p:nvPr>
        </p:nvSpPr>
        <p:spPr/>
        <p:txBody>
          <a:bodyPr>
            <a:normAutofit/>
          </a:bodyPr>
          <a:lstStyle/>
          <a:p>
            <a:r>
              <a:rPr lang="en-US" sz="4000" b="1" dirty="0"/>
              <a:t>And Then Last Week Suffolk County Does This! </a:t>
            </a:r>
          </a:p>
        </p:txBody>
      </p:sp>
      <p:sp>
        <p:nvSpPr>
          <p:cNvPr id="3" name="Content Placeholder 2">
            <a:extLst>
              <a:ext uri="{FF2B5EF4-FFF2-40B4-BE49-F238E27FC236}">
                <a16:creationId xmlns:a16="http://schemas.microsoft.com/office/drawing/2014/main" id="{C04857B2-75E6-4D0F-B96B-62AD9F3C9BE0}"/>
              </a:ext>
            </a:extLst>
          </p:cNvPr>
          <p:cNvSpPr>
            <a:spLocks noGrp="1"/>
          </p:cNvSpPr>
          <p:nvPr>
            <p:ph sz="half" idx="1"/>
          </p:nvPr>
        </p:nvSpPr>
        <p:spPr/>
        <p:txBody>
          <a:bodyPr>
            <a:normAutofit fontScale="92500" lnSpcReduction="10000"/>
          </a:bodyPr>
          <a:lstStyle/>
          <a:p>
            <a:pPr marL="0" indent="0" algn="ctr">
              <a:buNone/>
            </a:pPr>
            <a:r>
              <a:rPr lang="en-US" dirty="0"/>
              <a:t>Voted “Yes” to a Resolution Sponsored by Legislator Hahn</a:t>
            </a:r>
          </a:p>
          <a:p>
            <a:pPr marL="0" indent="0" algn="ctr">
              <a:buNone/>
            </a:pPr>
            <a:endParaRPr lang="en-US" dirty="0"/>
          </a:p>
          <a:p>
            <a:pPr marL="0" indent="0" algn="ctr">
              <a:buNone/>
            </a:pPr>
            <a:r>
              <a:rPr lang="en-US" dirty="0"/>
              <a:t>Res.1830 - “A local law to Ensure the Safety of Cyclists in Suffolk County” </a:t>
            </a:r>
          </a:p>
          <a:p>
            <a:endParaRPr lang="en-US" dirty="0"/>
          </a:p>
          <a:p>
            <a:pPr marL="0" indent="0" algn="ctr">
              <a:buNone/>
            </a:pPr>
            <a:r>
              <a:rPr lang="en-US" u="sng" dirty="0"/>
              <a:t>Also Known as a 3 foot law </a:t>
            </a:r>
          </a:p>
          <a:p>
            <a:pPr marL="0" indent="0">
              <a:buNone/>
            </a:pPr>
            <a:endParaRPr lang="en-US" i="1" dirty="0"/>
          </a:p>
          <a:p>
            <a:pPr marL="0" indent="0" algn="ctr">
              <a:buNone/>
            </a:pPr>
            <a:r>
              <a:rPr lang="en-US" i="1" dirty="0"/>
              <a:t>Currently awaiting Mr. Belone signature </a:t>
            </a:r>
          </a:p>
        </p:txBody>
      </p:sp>
      <p:pic>
        <p:nvPicPr>
          <p:cNvPr id="13" name="Content Placeholder 12">
            <a:extLst>
              <a:ext uri="{FF2B5EF4-FFF2-40B4-BE49-F238E27FC236}">
                <a16:creationId xmlns:a16="http://schemas.microsoft.com/office/drawing/2014/main" id="{A92F1787-2526-471B-AEE7-CA6F468B8E52}"/>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7096124" y="2172749"/>
            <a:ext cx="3718127" cy="3314445"/>
          </a:xfrm>
        </p:spPr>
      </p:pic>
      <p:sp>
        <p:nvSpPr>
          <p:cNvPr id="14" name="TextBox 13">
            <a:extLst>
              <a:ext uri="{FF2B5EF4-FFF2-40B4-BE49-F238E27FC236}">
                <a16:creationId xmlns:a16="http://schemas.microsoft.com/office/drawing/2014/main" id="{D89399B7-551F-4274-8510-25D42FA20F16}"/>
              </a:ext>
            </a:extLst>
          </p:cNvPr>
          <p:cNvSpPr txBox="1"/>
          <p:nvPr/>
        </p:nvSpPr>
        <p:spPr>
          <a:xfrm>
            <a:off x="7096125" y="5460579"/>
            <a:ext cx="3532726" cy="230832"/>
          </a:xfrm>
          <a:prstGeom prst="rect">
            <a:avLst/>
          </a:prstGeom>
          <a:noFill/>
        </p:spPr>
        <p:txBody>
          <a:bodyPr wrap="square" rtlCol="0">
            <a:spAutoFit/>
          </a:bodyPr>
          <a:lstStyle/>
          <a:p>
            <a:r>
              <a:rPr lang="en-US" sz="900" dirty="0">
                <a:hlinkClick r:id="rId3" tooltip="http://kimsonksen.blogspot.com/2011_03_01_archive.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832255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81121"/>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r>
              <a:rPr lang="en-US" dirty="0"/>
              <a:t>For Over Five Years NYC Has Been Working In Albany to Amend this Law Across the State </a:t>
            </a:r>
            <a:endParaRPr lang="en-US" sz="4000" dirty="0"/>
          </a:p>
        </p:txBody>
      </p:sp>
      <p:pic>
        <p:nvPicPr>
          <p:cNvPr id="6" name="Content Placeholder 5" descr="3 feet when passi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53218" y="4332421"/>
            <a:ext cx="3889054" cy="2094707"/>
          </a:xfrm>
          <a:prstGeom prst="rect">
            <a:avLst/>
          </a:prstGeom>
          <a:noFill/>
          <a:ln>
            <a:noFill/>
          </a:ln>
        </p:spPr>
      </p:pic>
      <p:pic>
        <p:nvPicPr>
          <p:cNvPr id="5" name="Picture 4">
            <a:extLst>
              <a:ext uri="{FF2B5EF4-FFF2-40B4-BE49-F238E27FC236}">
                <a16:creationId xmlns:a16="http://schemas.microsoft.com/office/drawing/2014/main" id="{E8CD6804-24C4-4017-8F22-DF6A92C0865E}"/>
              </a:ext>
            </a:extLst>
          </p:cNvPr>
          <p:cNvPicPr>
            <a:picLocks noChangeAspect="1"/>
          </p:cNvPicPr>
          <p:nvPr/>
        </p:nvPicPr>
        <p:blipFill>
          <a:blip r:embed="rId4"/>
          <a:stretch>
            <a:fillRect/>
          </a:stretch>
        </p:blipFill>
        <p:spPr>
          <a:xfrm>
            <a:off x="3591037" y="108743"/>
            <a:ext cx="4834900" cy="2094707"/>
          </a:xfrm>
          <a:prstGeom prst="rect">
            <a:avLst/>
          </a:prstGeom>
        </p:spPr>
      </p:pic>
    </p:spTree>
    <p:extLst>
      <p:ext uri="{BB962C8B-B14F-4D97-AF65-F5344CB8AC3E}">
        <p14:creationId xmlns:p14="http://schemas.microsoft.com/office/powerpoint/2010/main" val="141418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Background </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945" r="945"/>
          <a:stretch>
            <a:fillRect/>
          </a:stretch>
        </p:blipFill>
        <p:spPr/>
      </p:pic>
      <p:sp>
        <p:nvSpPr>
          <p:cNvPr id="4" name="Text Placeholder 3"/>
          <p:cNvSpPr>
            <a:spLocks noGrp="1"/>
          </p:cNvSpPr>
          <p:nvPr>
            <p:ph type="body" sz="half" idx="2"/>
          </p:nvPr>
        </p:nvSpPr>
        <p:spPr/>
        <p:txBody>
          <a:bodyPr>
            <a:normAutofit fontScale="55000" lnSpcReduction="20000"/>
          </a:bodyPr>
          <a:lstStyle/>
          <a:p>
            <a:r>
              <a:rPr lang="en-US" sz="2900" dirty="0"/>
              <a:t>A three foot law requires a motorist to pass a cyclists with no less than 3 feet between the vehicle and rider</a:t>
            </a:r>
          </a:p>
          <a:p>
            <a:r>
              <a:rPr lang="en-US" sz="2900" dirty="0"/>
              <a:t>The majority of states have adopted at least 3’ as their safe passing standard. </a:t>
            </a:r>
          </a:p>
          <a:p>
            <a:r>
              <a:rPr lang="en-US" sz="2900" dirty="0"/>
              <a:t>33 states, and D.C., have defined a “safe distance” for a motorist passing a bicyclist as “at least 3 feet.”</a:t>
            </a:r>
          </a:p>
          <a:p>
            <a:r>
              <a:rPr lang="en-US" sz="2900" dirty="0"/>
              <a:t>There are other states that give cyclist’s even greater protection than the 3’ standard.</a:t>
            </a:r>
          </a:p>
          <a:p>
            <a:r>
              <a:rPr lang="en-US" sz="2900" dirty="0"/>
              <a:t>Notably, Pennsylvania has a “no less than 4 feet” standard</a:t>
            </a:r>
          </a:p>
          <a:p>
            <a:r>
              <a:rPr lang="en-US" sz="2900" dirty="0"/>
              <a:t>Some States even require a motorist to change lanes if available while passing a cyclist </a:t>
            </a:r>
          </a:p>
          <a:p>
            <a:r>
              <a:rPr lang="en-US" sz="2000" dirty="0"/>
              <a:t>.</a:t>
            </a:r>
          </a:p>
          <a:p>
            <a:endParaRPr lang="en-US" sz="2000" dirty="0"/>
          </a:p>
          <a:p>
            <a:endParaRPr lang="en-US" sz="2000" dirty="0"/>
          </a:p>
          <a:p>
            <a:endParaRPr lang="en-US" sz="2000" dirty="0"/>
          </a:p>
        </p:txBody>
      </p:sp>
      <p:pic>
        <p:nvPicPr>
          <p:cNvPr id="6" name="Picture 5">
            <a:extLst>
              <a:ext uri="{FF2B5EF4-FFF2-40B4-BE49-F238E27FC236}">
                <a16:creationId xmlns:a16="http://schemas.microsoft.com/office/drawing/2014/main" id="{372CD3DF-4D43-4AB2-A95E-C2BB4E154F22}"/>
              </a:ext>
            </a:extLst>
          </p:cNvPr>
          <p:cNvPicPr>
            <a:picLocks noChangeAspect="1"/>
          </p:cNvPicPr>
          <p:nvPr/>
        </p:nvPicPr>
        <p:blipFill>
          <a:blip r:embed="rId3"/>
          <a:stretch>
            <a:fillRect/>
          </a:stretch>
        </p:blipFill>
        <p:spPr>
          <a:xfrm>
            <a:off x="1592001" y="457200"/>
            <a:ext cx="2427809" cy="1051842"/>
          </a:xfrm>
          <a:prstGeom prst="rect">
            <a:avLst/>
          </a:prstGeom>
        </p:spPr>
      </p:pic>
    </p:spTree>
    <p:extLst>
      <p:ext uri="{BB962C8B-B14F-4D97-AF65-F5344CB8AC3E}">
        <p14:creationId xmlns:p14="http://schemas.microsoft.com/office/powerpoint/2010/main" val="2790281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Simple Change in the Law </a:t>
            </a:r>
          </a:p>
        </p:txBody>
      </p:sp>
      <p:sp>
        <p:nvSpPr>
          <p:cNvPr id="3" name="Text Placeholder 2"/>
          <p:cNvSpPr>
            <a:spLocks noGrp="1"/>
          </p:cNvSpPr>
          <p:nvPr>
            <p:ph type="body" idx="1"/>
          </p:nvPr>
        </p:nvSpPr>
        <p:spPr/>
        <p:txBody>
          <a:bodyPr>
            <a:normAutofit fontScale="85000" lnSpcReduction="10000"/>
          </a:bodyPr>
          <a:lstStyle/>
          <a:p>
            <a:r>
              <a:rPr lang="en-US" dirty="0"/>
              <a:t>Current version of VTL § 1122-a. entitled Overtaking a bicycle states:</a:t>
            </a:r>
          </a:p>
        </p:txBody>
      </p:sp>
      <p:sp>
        <p:nvSpPr>
          <p:cNvPr id="4" name="Content Placeholder 3"/>
          <p:cNvSpPr>
            <a:spLocks noGrp="1"/>
          </p:cNvSpPr>
          <p:nvPr>
            <p:ph sz="half" idx="2"/>
          </p:nvPr>
        </p:nvSpPr>
        <p:spPr/>
        <p:txBody>
          <a:bodyPr/>
          <a:lstStyle/>
          <a:p>
            <a:r>
              <a:rPr lang="en-US" dirty="0"/>
              <a:t>“</a:t>
            </a:r>
            <a:r>
              <a:rPr lang="en-US" b="0" i="0" dirty="0">
                <a:solidFill>
                  <a:srgbClr val="565D65"/>
                </a:solidFill>
                <a:effectLst/>
                <a:latin typeface="-apple-system"/>
              </a:rPr>
              <a:t>The driver of a vehicle overtaking another a bicycle proceeding in the same direction shall pass to the left thereof at a safe distance and shall not again drive to the right side of the roadway until safely clear of the overtaken vehicle”. </a:t>
            </a:r>
            <a:endParaRPr lang="en-US" dirty="0"/>
          </a:p>
        </p:txBody>
      </p:sp>
      <p:sp>
        <p:nvSpPr>
          <p:cNvPr id="5" name="Text Placeholder 4"/>
          <p:cNvSpPr>
            <a:spLocks noGrp="1"/>
          </p:cNvSpPr>
          <p:nvPr>
            <p:ph type="body" sz="quarter" idx="3"/>
          </p:nvPr>
        </p:nvSpPr>
        <p:spPr/>
        <p:txBody>
          <a:bodyPr>
            <a:normAutofit fontScale="85000" lnSpcReduction="10000"/>
          </a:bodyPr>
          <a:lstStyle/>
          <a:p>
            <a:endParaRPr lang="en-US" dirty="0"/>
          </a:p>
          <a:p>
            <a:r>
              <a:rPr lang="en-US" dirty="0"/>
              <a:t>The Amendment: 1122-a: Overtaking a Bicycle</a:t>
            </a:r>
          </a:p>
          <a:p>
            <a:endParaRPr lang="en-US" dirty="0"/>
          </a:p>
        </p:txBody>
      </p:sp>
      <p:sp>
        <p:nvSpPr>
          <p:cNvPr id="6" name="Content Placeholder 5"/>
          <p:cNvSpPr>
            <a:spLocks noGrp="1"/>
          </p:cNvSpPr>
          <p:nvPr>
            <p:ph sz="quarter" idx="4"/>
          </p:nvPr>
        </p:nvSpPr>
        <p:spPr/>
        <p:txBody>
          <a:bodyPr>
            <a:normAutofit/>
          </a:bodyPr>
          <a:lstStyle/>
          <a:p>
            <a:r>
              <a:rPr lang="en-US" dirty="0"/>
              <a:t> “The operator of a vehicle overtaking, from behind, a bicycle proceeding on the same side of a roadway shall pass to the left of such bicycle at </a:t>
            </a:r>
            <a:r>
              <a:rPr lang="en-US" b="1" i="1" dirty="0"/>
              <a:t>a distance of not less than 3 feet until safely clear thereof.</a:t>
            </a:r>
          </a:p>
          <a:p>
            <a:pPr marL="0" indent="0">
              <a:buNone/>
            </a:pPr>
            <a:r>
              <a:rPr lang="en-US" b="1" i="1" u="sng" dirty="0"/>
              <a:t>Clear and unambiguous language </a:t>
            </a:r>
            <a:endParaRPr lang="en-US" u="sng" dirty="0"/>
          </a:p>
          <a:p>
            <a:endParaRPr lang="en-US" dirty="0"/>
          </a:p>
        </p:txBody>
      </p:sp>
    </p:spTree>
    <p:extLst>
      <p:ext uri="{BB962C8B-B14F-4D97-AF65-F5344CB8AC3E}">
        <p14:creationId xmlns:p14="http://schemas.microsoft.com/office/powerpoint/2010/main" val="1586433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390</TotalTime>
  <Words>892</Words>
  <Application>Microsoft Office PowerPoint</Application>
  <PresentationFormat>Widescreen</PresentationFormat>
  <Paragraphs>62</Paragraphs>
  <Slides>14</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Bahnschrift SemiCondensed</vt:lpstr>
      <vt:lpstr>Calibri</vt:lpstr>
      <vt:lpstr>Calibri Light</vt:lpstr>
      <vt:lpstr>Times New Roman</vt:lpstr>
      <vt:lpstr>Office Theme</vt:lpstr>
      <vt:lpstr> The New York Bicycling Coalition  in 2021  Daniel Flanzig, Esq.  Vision Long Island  Complete Streets Summit  March 25, 2021 </vt:lpstr>
      <vt:lpstr>    </vt:lpstr>
      <vt:lpstr>Problem Identification on Long Island </vt:lpstr>
      <vt:lpstr>Are We Making Progress Here on Long Island? </vt:lpstr>
      <vt:lpstr>Nassau and Suffolk Anti-Bike Laws</vt:lpstr>
      <vt:lpstr>And Then Last Week Suffolk County Does This! </vt:lpstr>
      <vt:lpstr>       For Over Five Years NYC Has Been Working In Albany to Amend this Law Across the State </vt:lpstr>
      <vt:lpstr>Background </vt:lpstr>
      <vt:lpstr>The Simple Change in the Law </vt:lpstr>
      <vt:lpstr>This the Reality of Riding on Long Island </vt:lpstr>
      <vt:lpstr>Who does this protect?    </vt:lpstr>
      <vt:lpstr>We need to Start thinking this:</vt:lpstr>
      <vt:lpstr>And this…</vt:lpstr>
      <vt:lpstr>   Thank You !  The New York Bicycling Coalition  in 2021  Daniel Flanzig, Esq.  Complete Streets Summit  March 24, 2021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NYBC’s Efforts to Amend NY’s Safe Passing Law</dc:title>
  <dc:creator>DF</dc:creator>
  <cp:lastModifiedBy>Daniel Flanzig</cp:lastModifiedBy>
  <cp:revision>27</cp:revision>
  <cp:lastPrinted>2021-03-25T13:10:51Z</cp:lastPrinted>
  <dcterms:created xsi:type="dcterms:W3CDTF">2016-03-16T16:23:27Z</dcterms:created>
  <dcterms:modified xsi:type="dcterms:W3CDTF">2021-03-25T15:17:17Z</dcterms:modified>
</cp:coreProperties>
</file>