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9" r:id="rId2"/>
    <p:sldMasterId id="2147483714" r:id="rId3"/>
  </p:sldMasterIdLst>
  <p:notesMasterIdLst>
    <p:notesMasterId r:id="rId15"/>
  </p:notesMasterIdLst>
  <p:handoutMasterIdLst>
    <p:handoutMasterId r:id="rId16"/>
  </p:handoutMasterIdLst>
  <p:sldIdLst>
    <p:sldId id="256" r:id="rId4"/>
    <p:sldId id="348" r:id="rId5"/>
    <p:sldId id="349" r:id="rId6"/>
    <p:sldId id="328" r:id="rId7"/>
    <p:sldId id="344" r:id="rId8"/>
    <p:sldId id="343" r:id="rId9"/>
    <p:sldId id="350" r:id="rId10"/>
    <p:sldId id="351" r:id="rId11"/>
    <p:sldId id="333" r:id="rId12"/>
    <p:sldId id="33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408C6F-D0AB-460C-AFD3-FC2CCE29AE6B}">
          <p14:sldIdLst>
            <p14:sldId id="256"/>
            <p14:sldId id="348"/>
            <p14:sldId id="349"/>
            <p14:sldId id="328"/>
            <p14:sldId id="344"/>
            <p14:sldId id="343"/>
            <p14:sldId id="350"/>
            <p14:sldId id="351"/>
            <p14:sldId id="333"/>
            <p14:sldId id="330"/>
            <p14:sldId id="292"/>
          </p14:sldIdLst>
        </p14:section>
        <p14:section name="Untitled Section" id="{7556CF2B-EA71-4A2C-904F-EB7AF4A479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dina, Michael (DOT)" initials="GM(" lastIdx="16" clrIdx="0">
    <p:extLst>
      <p:ext uri="{19B8F6BF-5375-455C-9EA6-DF929625EA0E}">
        <p15:presenceInfo xmlns:p15="http://schemas.microsoft.com/office/powerpoint/2012/main" userId="S-1-5-21-1210859283-1907650544-1231754661-145773" providerId="AD"/>
      </p:ext>
    </p:extLst>
  </p:cmAuthor>
  <p:cmAuthor id="2" name="Khan, Jan" initials="KJ" lastIdx="11" clrIdx="1">
    <p:extLst>
      <p:ext uri="{19B8F6BF-5375-455C-9EA6-DF929625EA0E}">
        <p15:presenceInfo xmlns:p15="http://schemas.microsoft.com/office/powerpoint/2012/main" userId="S-1-5-21-1210859283-1907650544-1231754661-9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E1E8EC"/>
    <a:srgbClr val="018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2" y="66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32285-C4F2-48FE-B4D3-05B3FB689809}" type="doc">
      <dgm:prSet loTypeId="urn:microsoft.com/office/officeart/2005/8/layout/cycle8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0207F47-C20B-4594-9517-70118C54227E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b="1" i="0" cap="small" baseline="0" dirty="0"/>
            <a:t>REGIONAL TRANSPORTATION PLAN  </a:t>
          </a:r>
          <a:r>
            <a:rPr lang="en-US" dirty="0"/>
            <a:t>(defines long-range needs)</a:t>
          </a:r>
        </a:p>
      </dgm:t>
    </dgm:pt>
    <dgm:pt modelId="{5109756F-1522-4773-B56E-378E2EFA13C3}" type="parTrans" cxnId="{253C9B6D-5571-4C04-8405-107372BE30BD}">
      <dgm:prSet/>
      <dgm:spPr/>
      <dgm:t>
        <a:bodyPr/>
        <a:lstStyle/>
        <a:p>
          <a:endParaRPr lang="en-US"/>
        </a:p>
      </dgm:t>
    </dgm:pt>
    <dgm:pt modelId="{7152D3CB-7AEE-4627-8BD7-7AB9D1ED929B}" type="sibTrans" cxnId="{253C9B6D-5571-4C04-8405-107372BE30BD}">
      <dgm:prSet/>
      <dgm:spPr/>
      <dgm:t>
        <a:bodyPr/>
        <a:lstStyle/>
        <a:p>
          <a:endParaRPr lang="en-US"/>
        </a:p>
      </dgm:t>
    </dgm:pt>
    <dgm:pt modelId="{D7DBFBE7-F2CD-4038-AB2B-D69B1406ABBE}">
      <dgm:prSet phldrT="[Text]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b="1" i="0" cap="none" baseline="0" dirty="0"/>
            <a:t>TRANSPORTATION IMPROVEMENT PROGRAM </a:t>
          </a:r>
          <a:r>
            <a:rPr lang="en-US" dirty="0"/>
            <a:t>(defines schedule and funding)</a:t>
          </a:r>
        </a:p>
      </dgm:t>
    </dgm:pt>
    <dgm:pt modelId="{62E2C4B2-BB88-4CC0-9CC5-36935BFDC4EB}" type="parTrans" cxnId="{BDC67CD9-FFF5-4EAC-8F15-B9A0FA62CA39}">
      <dgm:prSet/>
      <dgm:spPr/>
      <dgm:t>
        <a:bodyPr/>
        <a:lstStyle/>
        <a:p>
          <a:endParaRPr lang="en-US"/>
        </a:p>
      </dgm:t>
    </dgm:pt>
    <dgm:pt modelId="{27D81F52-CA48-4A0E-A4D2-E5253072DD35}" type="sibTrans" cxnId="{BDC67CD9-FFF5-4EAC-8F15-B9A0FA62CA39}">
      <dgm:prSet/>
      <dgm:spPr/>
      <dgm:t>
        <a:bodyPr/>
        <a:lstStyle/>
        <a:p>
          <a:endParaRPr lang="en-US"/>
        </a:p>
      </dgm:t>
    </dgm:pt>
    <dgm:pt modelId="{A0111F29-EAE4-4CE1-AD1A-8DB4EE15BF93}">
      <dgm:prSet phldrT="[Text]"/>
      <dgm:spPr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r>
            <a:rPr lang="en-US" b="1" i="0" cap="small" baseline="0" dirty="0"/>
            <a:t>PROJECT PLANNING AND IMPLEMENTATION </a:t>
          </a:r>
          <a:r>
            <a:rPr lang="en-US" dirty="0"/>
            <a:t>(implements improvements)</a:t>
          </a:r>
        </a:p>
      </dgm:t>
    </dgm:pt>
    <dgm:pt modelId="{E6E3D1EA-D5D5-4FD1-854D-81C04AF5E117}" type="parTrans" cxnId="{885DA08A-CAF5-42F7-9329-6EAAED86C115}">
      <dgm:prSet/>
      <dgm:spPr/>
      <dgm:t>
        <a:bodyPr/>
        <a:lstStyle/>
        <a:p>
          <a:endParaRPr lang="en-US"/>
        </a:p>
      </dgm:t>
    </dgm:pt>
    <dgm:pt modelId="{7F0A55BB-6F20-4421-9B8A-4BB4447FF086}" type="sibTrans" cxnId="{885DA08A-CAF5-42F7-9329-6EAAED86C115}">
      <dgm:prSet/>
      <dgm:spPr/>
      <dgm:t>
        <a:bodyPr/>
        <a:lstStyle/>
        <a:p>
          <a:endParaRPr lang="en-US"/>
        </a:p>
      </dgm:t>
    </dgm:pt>
    <dgm:pt modelId="{8B3E0678-DD8B-42E1-8EF7-40BB755213F2}">
      <dgm:prSet phldrT="[Text]"/>
      <dgm:spPr/>
      <dgm:t>
        <a:bodyPr/>
        <a:lstStyle/>
        <a:p>
          <a:r>
            <a:rPr lang="en-US" b="1" i="0" cap="small" baseline="0" dirty="0"/>
            <a:t>UNIFIED PLANNING WORK PROGRAM AND MEMBERS’ PLANNING </a:t>
          </a:r>
          <a:r>
            <a:rPr lang="en-US" dirty="0"/>
            <a:t>(defines the improvements)</a:t>
          </a:r>
        </a:p>
      </dgm:t>
    </dgm:pt>
    <dgm:pt modelId="{94A1BC6B-578D-4BD0-813F-8E1D8E3C7D15}" type="parTrans" cxnId="{84BE3C85-570F-45A9-BC0D-D058B4A9B94B}">
      <dgm:prSet/>
      <dgm:spPr/>
      <dgm:t>
        <a:bodyPr/>
        <a:lstStyle/>
        <a:p>
          <a:endParaRPr lang="en-US"/>
        </a:p>
      </dgm:t>
    </dgm:pt>
    <dgm:pt modelId="{BD8BB121-9093-4558-B694-C67665C202AF}" type="sibTrans" cxnId="{84BE3C85-570F-45A9-BC0D-D058B4A9B94B}">
      <dgm:prSet/>
      <dgm:spPr/>
      <dgm:t>
        <a:bodyPr/>
        <a:lstStyle/>
        <a:p>
          <a:endParaRPr lang="en-US"/>
        </a:p>
      </dgm:t>
    </dgm:pt>
    <dgm:pt modelId="{ECF35E68-6EB6-419D-AEDF-F2339BA48133}">
      <dgm:prSet phldrT="[Text]"/>
      <dgm:spPr/>
      <dgm:t>
        <a:bodyPr/>
        <a:lstStyle/>
        <a:p>
          <a:r>
            <a:rPr lang="en-US" b="1" i="0" cap="small" baseline="0" dirty="0"/>
            <a:t>CONGESTION MANAGEMENT PROCESS AND REGIONAL EMISSIONS ANALYSIS </a:t>
          </a:r>
          <a:r>
            <a:rPr lang="en-US" b="0" i="0" cap="none" baseline="0" dirty="0"/>
            <a:t>(analyzes impacts)</a:t>
          </a:r>
        </a:p>
      </dgm:t>
    </dgm:pt>
    <dgm:pt modelId="{488CCCEC-6747-417B-9624-8600DE76BB69}" type="parTrans" cxnId="{2510B525-670B-4548-99E1-2DBEB67E297D}">
      <dgm:prSet/>
      <dgm:spPr/>
      <dgm:t>
        <a:bodyPr/>
        <a:lstStyle/>
        <a:p>
          <a:endParaRPr lang="en-US"/>
        </a:p>
      </dgm:t>
    </dgm:pt>
    <dgm:pt modelId="{0B6611FB-DE56-4EFB-8AFF-E39B7E189406}" type="sibTrans" cxnId="{2510B525-670B-4548-99E1-2DBEB67E297D}">
      <dgm:prSet/>
      <dgm:spPr/>
      <dgm:t>
        <a:bodyPr/>
        <a:lstStyle/>
        <a:p>
          <a:endParaRPr lang="en-US"/>
        </a:p>
      </dgm:t>
    </dgm:pt>
    <dgm:pt modelId="{721550BF-B85E-4E3E-BF0A-27326F40F592}" type="pres">
      <dgm:prSet presAssocID="{DB632285-C4F2-48FE-B4D3-05B3FB689809}" presName="compositeShape" presStyleCnt="0">
        <dgm:presLayoutVars>
          <dgm:chMax val="7"/>
          <dgm:dir/>
          <dgm:resizeHandles val="exact"/>
        </dgm:presLayoutVars>
      </dgm:prSet>
      <dgm:spPr/>
    </dgm:pt>
    <dgm:pt modelId="{87673DCB-8143-414E-AD8A-8FEBFCF1D4CA}" type="pres">
      <dgm:prSet presAssocID="{DB632285-C4F2-48FE-B4D3-05B3FB689809}" presName="wedge1" presStyleLbl="node1" presStyleIdx="0" presStyleCnt="5"/>
      <dgm:spPr/>
    </dgm:pt>
    <dgm:pt modelId="{304385F4-350C-4A3A-802F-1DEE820430D2}" type="pres">
      <dgm:prSet presAssocID="{DB632285-C4F2-48FE-B4D3-05B3FB689809}" presName="dummy1a" presStyleCnt="0"/>
      <dgm:spPr/>
    </dgm:pt>
    <dgm:pt modelId="{E6583BD0-B0BF-4F44-942C-C44B3C8A69C5}" type="pres">
      <dgm:prSet presAssocID="{DB632285-C4F2-48FE-B4D3-05B3FB689809}" presName="dummy1b" presStyleCnt="0"/>
      <dgm:spPr/>
    </dgm:pt>
    <dgm:pt modelId="{F3B23907-D8CB-4821-A84B-72BF5EECF550}" type="pres">
      <dgm:prSet presAssocID="{DB632285-C4F2-48FE-B4D3-05B3FB68980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594FC2A-70EF-4099-BDE7-43B28456FD1E}" type="pres">
      <dgm:prSet presAssocID="{DB632285-C4F2-48FE-B4D3-05B3FB689809}" presName="wedge2" presStyleLbl="node1" presStyleIdx="1" presStyleCnt="5"/>
      <dgm:spPr/>
    </dgm:pt>
    <dgm:pt modelId="{B7341043-2FB5-4F53-BE36-0F96FD23DE09}" type="pres">
      <dgm:prSet presAssocID="{DB632285-C4F2-48FE-B4D3-05B3FB689809}" presName="dummy2a" presStyleCnt="0"/>
      <dgm:spPr/>
    </dgm:pt>
    <dgm:pt modelId="{40AB5C1B-CC52-43E1-8D9E-C1AA469E28C7}" type="pres">
      <dgm:prSet presAssocID="{DB632285-C4F2-48FE-B4D3-05B3FB689809}" presName="dummy2b" presStyleCnt="0"/>
      <dgm:spPr/>
    </dgm:pt>
    <dgm:pt modelId="{85179EFD-2D58-44E2-8DBA-48FD8D74C490}" type="pres">
      <dgm:prSet presAssocID="{DB632285-C4F2-48FE-B4D3-05B3FB68980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37A8FB3-62E7-485B-AAA4-9B7AC14F3C3F}" type="pres">
      <dgm:prSet presAssocID="{DB632285-C4F2-48FE-B4D3-05B3FB689809}" presName="wedge3" presStyleLbl="node1" presStyleIdx="2" presStyleCnt="5"/>
      <dgm:spPr/>
    </dgm:pt>
    <dgm:pt modelId="{9D87FBDF-99A2-4039-9B6B-FC5FFBAFE326}" type="pres">
      <dgm:prSet presAssocID="{DB632285-C4F2-48FE-B4D3-05B3FB689809}" presName="dummy3a" presStyleCnt="0"/>
      <dgm:spPr/>
    </dgm:pt>
    <dgm:pt modelId="{FCB82877-4786-4700-B25D-03894566DE53}" type="pres">
      <dgm:prSet presAssocID="{DB632285-C4F2-48FE-B4D3-05B3FB689809}" presName="dummy3b" presStyleCnt="0"/>
      <dgm:spPr/>
    </dgm:pt>
    <dgm:pt modelId="{8C3801D1-10C5-401E-86D8-5D09B9B72E6E}" type="pres">
      <dgm:prSet presAssocID="{DB632285-C4F2-48FE-B4D3-05B3FB68980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D6D7C68-D828-4A0E-9CBD-42B596FF0140}" type="pres">
      <dgm:prSet presAssocID="{DB632285-C4F2-48FE-B4D3-05B3FB689809}" presName="wedge4" presStyleLbl="node1" presStyleIdx="3" presStyleCnt="5"/>
      <dgm:spPr/>
    </dgm:pt>
    <dgm:pt modelId="{B9D232E2-2C64-4D50-B3C1-9FB786555E56}" type="pres">
      <dgm:prSet presAssocID="{DB632285-C4F2-48FE-B4D3-05B3FB689809}" presName="dummy4a" presStyleCnt="0"/>
      <dgm:spPr/>
    </dgm:pt>
    <dgm:pt modelId="{CEF8D7CB-0B89-4542-B2B6-D188F320B00E}" type="pres">
      <dgm:prSet presAssocID="{DB632285-C4F2-48FE-B4D3-05B3FB689809}" presName="dummy4b" presStyleCnt="0"/>
      <dgm:spPr/>
    </dgm:pt>
    <dgm:pt modelId="{579C4CB9-D0F3-48EA-8229-F75E57F29EF7}" type="pres">
      <dgm:prSet presAssocID="{DB632285-C4F2-48FE-B4D3-05B3FB68980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E6C07B3-82A4-49A1-A5D2-4135CA52457D}" type="pres">
      <dgm:prSet presAssocID="{DB632285-C4F2-48FE-B4D3-05B3FB689809}" presName="wedge5" presStyleLbl="node1" presStyleIdx="4" presStyleCnt="5"/>
      <dgm:spPr/>
    </dgm:pt>
    <dgm:pt modelId="{6DCDB957-917D-4372-ACF0-2A89DD278337}" type="pres">
      <dgm:prSet presAssocID="{DB632285-C4F2-48FE-B4D3-05B3FB689809}" presName="dummy5a" presStyleCnt="0"/>
      <dgm:spPr/>
    </dgm:pt>
    <dgm:pt modelId="{944D23F1-A883-40FC-B072-FF52A5689C25}" type="pres">
      <dgm:prSet presAssocID="{DB632285-C4F2-48FE-B4D3-05B3FB689809}" presName="dummy5b" presStyleCnt="0"/>
      <dgm:spPr/>
    </dgm:pt>
    <dgm:pt modelId="{568B6703-A244-49E8-AD51-90BF17816435}" type="pres">
      <dgm:prSet presAssocID="{DB632285-C4F2-48FE-B4D3-05B3FB68980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8DDCC7E-3495-4FF0-ADFF-A88B689AC58E}" type="pres">
      <dgm:prSet presAssocID="{7152D3CB-7AEE-4627-8BD7-7AB9D1ED929B}" presName="arrowWedge1" presStyleLbl="fgSibTrans2D1" presStyleIdx="0" presStyleCnt="5"/>
      <dgm:spPr/>
    </dgm:pt>
    <dgm:pt modelId="{3F0D8B1F-6B7F-4120-962A-92C674D7E770}" type="pres">
      <dgm:prSet presAssocID="{BD8BB121-9093-4558-B694-C67665C202AF}" presName="arrowWedge2" presStyleLbl="fgSibTrans2D1" presStyleIdx="1" presStyleCnt="5"/>
      <dgm:spPr/>
    </dgm:pt>
    <dgm:pt modelId="{C9A22B58-89C4-4A30-ABC0-D8A42BB34986}" type="pres">
      <dgm:prSet presAssocID="{27D81F52-CA48-4A0E-A4D2-E5253072DD35}" presName="arrowWedge3" presStyleLbl="fgSibTrans2D1" presStyleIdx="2" presStyleCnt="5"/>
      <dgm:spPr/>
    </dgm:pt>
    <dgm:pt modelId="{57898843-87F0-497F-9F97-3E9806B5A178}" type="pres">
      <dgm:prSet presAssocID="{0B6611FB-DE56-4EFB-8AFF-E39B7E189406}" presName="arrowWedge4" presStyleLbl="fgSibTrans2D1" presStyleIdx="3" presStyleCnt="5"/>
      <dgm:spPr/>
    </dgm:pt>
    <dgm:pt modelId="{061DF6F0-49CE-4C09-8F23-7C818903133B}" type="pres">
      <dgm:prSet presAssocID="{7F0A55BB-6F20-4421-9B8A-4BB4447FF086}" presName="arrowWedge5" presStyleLbl="fgSibTrans2D1" presStyleIdx="4" presStyleCnt="5"/>
      <dgm:spPr/>
    </dgm:pt>
  </dgm:ptLst>
  <dgm:cxnLst>
    <dgm:cxn modelId="{CFB78704-A102-4B08-A3A7-AEC93F90CD3C}" type="presOf" srcId="{DB632285-C4F2-48FE-B4D3-05B3FB689809}" destId="{721550BF-B85E-4E3E-BF0A-27326F40F592}" srcOrd="0" destOrd="0" presId="urn:microsoft.com/office/officeart/2005/8/layout/cycle8"/>
    <dgm:cxn modelId="{0EEB6614-30E5-4068-A06C-FB9870FFFF6C}" type="presOf" srcId="{ECF35E68-6EB6-419D-AEDF-F2339BA48133}" destId="{CD6D7C68-D828-4A0E-9CBD-42B596FF0140}" srcOrd="0" destOrd="0" presId="urn:microsoft.com/office/officeart/2005/8/layout/cycle8"/>
    <dgm:cxn modelId="{1945AF20-C942-4A48-B1DB-0BFF456E5037}" type="presOf" srcId="{D7DBFBE7-F2CD-4038-AB2B-D69B1406ABBE}" destId="{837A8FB3-62E7-485B-AAA4-9B7AC14F3C3F}" srcOrd="0" destOrd="0" presId="urn:microsoft.com/office/officeart/2005/8/layout/cycle8"/>
    <dgm:cxn modelId="{2510B525-670B-4548-99E1-2DBEB67E297D}" srcId="{DB632285-C4F2-48FE-B4D3-05B3FB689809}" destId="{ECF35E68-6EB6-419D-AEDF-F2339BA48133}" srcOrd="3" destOrd="0" parTransId="{488CCCEC-6747-417B-9624-8600DE76BB69}" sibTransId="{0B6611FB-DE56-4EFB-8AFF-E39B7E189406}"/>
    <dgm:cxn modelId="{139F5334-2585-4751-97B9-A59861E01137}" type="presOf" srcId="{A0111F29-EAE4-4CE1-AD1A-8DB4EE15BF93}" destId="{568B6703-A244-49E8-AD51-90BF17816435}" srcOrd="1" destOrd="0" presId="urn:microsoft.com/office/officeart/2005/8/layout/cycle8"/>
    <dgm:cxn modelId="{222E2A66-ABFA-4BA1-9727-AC077452AD09}" type="presOf" srcId="{8B3E0678-DD8B-42E1-8EF7-40BB755213F2}" destId="{85179EFD-2D58-44E2-8DBA-48FD8D74C490}" srcOrd="1" destOrd="0" presId="urn:microsoft.com/office/officeart/2005/8/layout/cycle8"/>
    <dgm:cxn modelId="{0406094A-A376-4CA9-9192-0453CD62093A}" type="presOf" srcId="{8B3E0678-DD8B-42E1-8EF7-40BB755213F2}" destId="{7594FC2A-70EF-4099-BDE7-43B28456FD1E}" srcOrd="0" destOrd="0" presId="urn:microsoft.com/office/officeart/2005/8/layout/cycle8"/>
    <dgm:cxn modelId="{6438EF6A-DBF0-4F37-BF33-598CEA6749BF}" type="presOf" srcId="{A0207F47-C20B-4594-9517-70118C54227E}" destId="{F3B23907-D8CB-4821-A84B-72BF5EECF550}" srcOrd="1" destOrd="0" presId="urn:microsoft.com/office/officeart/2005/8/layout/cycle8"/>
    <dgm:cxn modelId="{253C9B6D-5571-4C04-8405-107372BE30BD}" srcId="{DB632285-C4F2-48FE-B4D3-05B3FB689809}" destId="{A0207F47-C20B-4594-9517-70118C54227E}" srcOrd="0" destOrd="0" parTransId="{5109756F-1522-4773-B56E-378E2EFA13C3}" sibTransId="{7152D3CB-7AEE-4627-8BD7-7AB9D1ED929B}"/>
    <dgm:cxn modelId="{006A8159-F871-4705-8A15-E80884CE8DC5}" type="presOf" srcId="{A0111F29-EAE4-4CE1-AD1A-8DB4EE15BF93}" destId="{DE6C07B3-82A4-49A1-A5D2-4135CA52457D}" srcOrd="0" destOrd="0" presId="urn:microsoft.com/office/officeart/2005/8/layout/cycle8"/>
    <dgm:cxn modelId="{B4805984-2C40-44FA-B881-DE3DC40C27B9}" type="presOf" srcId="{A0207F47-C20B-4594-9517-70118C54227E}" destId="{87673DCB-8143-414E-AD8A-8FEBFCF1D4CA}" srcOrd="0" destOrd="0" presId="urn:microsoft.com/office/officeart/2005/8/layout/cycle8"/>
    <dgm:cxn modelId="{84BE3C85-570F-45A9-BC0D-D058B4A9B94B}" srcId="{DB632285-C4F2-48FE-B4D3-05B3FB689809}" destId="{8B3E0678-DD8B-42E1-8EF7-40BB755213F2}" srcOrd="1" destOrd="0" parTransId="{94A1BC6B-578D-4BD0-813F-8E1D8E3C7D15}" sibTransId="{BD8BB121-9093-4558-B694-C67665C202AF}"/>
    <dgm:cxn modelId="{885DA08A-CAF5-42F7-9329-6EAAED86C115}" srcId="{DB632285-C4F2-48FE-B4D3-05B3FB689809}" destId="{A0111F29-EAE4-4CE1-AD1A-8DB4EE15BF93}" srcOrd="4" destOrd="0" parTransId="{E6E3D1EA-D5D5-4FD1-854D-81C04AF5E117}" sibTransId="{7F0A55BB-6F20-4421-9B8A-4BB4447FF086}"/>
    <dgm:cxn modelId="{86F409AA-9E88-4219-8030-7C5839F5F393}" type="presOf" srcId="{ECF35E68-6EB6-419D-AEDF-F2339BA48133}" destId="{579C4CB9-D0F3-48EA-8229-F75E57F29EF7}" srcOrd="1" destOrd="0" presId="urn:microsoft.com/office/officeart/2005/8/layout/cycle8"/>
    <dgm:cxn modelId="{BDC67CD9-FFF5-4EAC-8F15-B9A0FA62CA39}" srcId="{DB632285-C4F2-48FE-B4D3-05B3FB689809}" destId="{D7DBFBE7-F2CD-4038-AB2B-D69B1406ABBE}" srcOrd="2" destOrd="0" parTransId="{62E2C4B2-BB88-4CC0-9CC5-36935BFDC4EB}" sibTransId="{27D81F52-CA48-4A0E-A4D2-E5253072DD35}"/>
    <dgm:cxn modelId="{3404F3FF-3C62-4196-A066-EEF9F2D70DDC}" type="presOf" srcId="{D7DBFBE7-F2CD-4038-AB2B-D69B1406ABBE}" destId="{8C3801D1-10C5-401E-86D8-5D09B9B72E6E}" srcOrd="1" destOrd="0" presId="urn:microsoft.com/office/officeart/2005/8/layout/cycle8"/>
    <dgm:cxn modelId="{28FFD7B2-1528-4AFF-B518-E7516F5EDC08}" type="presParOf" srcId="{721550BF-B85E-4E3E-BF0A-27326F40F592}" destId="{87673DCB-8143-414E-AD8A-8FEBFCF1D4CA}" srcOrd="0" destOrd="0" presId="urn:microsoft.com/office/officeart/2005/8/layout/cycle8"/>
    <dgm:cxn modelId="{10E20AB4-1981-4FCB-9C95-4FDA38BAA05A}" type="presParOf" srcId="{721550BF-B85E-4E3E-BF0A-27326F40F592}" destId="{304385F4-350C-4A3A-802F-1DEE820430D2}" srcOrd="1" destOrd="0" presId="urn:microsoft.com/office/officeart/2005/8/layout/cycle8"/>
    <dgm:cxn modelId="{3F2ABEF9-611D-4E13-BAFC-A75DC65BA94C}" type="presParOf" srcId="{721550BF-B85E-4E3E-BF0A-27326F40F592}" destId="{E6583BD0-B0BF-4F44-942C-C44B3C8A69C5}" srcOrd="2" destOrd="0" presId="urn:microsoft.com/office/officeart/2005/8/layout/cycle8"/>
    <dgm:cxn modelId="{9CE9D5BB-214F-4241-88F4-159D36B297DB}" type="presParOf" srcId="{721550BF-B85E-4E3E-BF0A-27326F40F592}" destId="{F3B23907-D8CB-4821-A84B-72BF5EECF550}" srcOrd="3" destOrd="0" presId="urn:microsoft.com/office/officeart/2005/8/layout/cycle8"/>
    <dgm:cxn modelId="{003FA1FA-9FA6-4F02-B450-2DB24C217BC7}" type="presParOf" srcId="{721550BF-B85E-4E3E-BF0A-27326F40F592}" destId="{7594FC2A-70EF-4099-BDE7-43B28456FD1E}" srcOrd="4" destOrd="0" presId="urn:microsoft.com/office/officeart/2005/8/layout/cycle8"/>
    <dgm:cxn modelId="{42891333-897D-4C06-9326-AFD8BC598B70}" type="presParOf" srcId="{721550BF-B85E-4E3E-BF0A-27326F40F592}" destId="{B7341043-2FB5-4F53-BE36-0F96FD23DE09}" srcOrd="5" destOrd="0" presId="urn:microsoft.com/office/officeart/2005/8/layout/cycle8"/>
    <dgm:cxn modelId="{6E8E06D1-76B6-471C-81B1-E2ECFB759BEA}" type="presParOf" srcId="{721550BF-B85E-4E3E-BF0A-27326F40F592}" destId="{40AB5C1B-CC52-43E1-8D9E-C1AA469E28C7}" srcOrd="6" destOrd="0" presId="urn:microsoft.com/office/officeart/2005/8/layout/cycle8"/>
    <dgm:cxn modelId="{DAB22A8B-A3C4-4F2C-92FA-13554D8A5866}" type="presParOf" srcId="{721550BF-B85E-4E3E-BF0A-27326F40F592}" destId="{85179EFD-2D58-44E2-8DBA-48FD8D74C490}" srcOrd="7" destOrd="0" presId="urn:microsoft.com/office/officeart/2005/8/layout/cycle8"/>
    <dgm:cxn modelId="{F8A6FCF2-D448-41DA-977C-FFF3037C8742}" type="presParOf" srcId="{721550BF-B85E-4E3E-BF0A-27326F40F592}" destId="{837A8FB3-62E7-485B-AAA4-9B7AC14F3C3F}" srcOrd="8" destOrd="0" presId="urn:microsoft.com/office/officeart/2005/8/layout/cycle8"/>
    <dgm:cxn modelId="{86E55FF4-8636-4FC9-A24C-BB5155A5DEC5}" type="presParOf" srcId="{721550BF-B85E-4E3E-BF0A-27326F40F592}" destId="{9D87FBDF-99A2-4039-9B6B-FC5FFBAFE326}" srcOrd="9" destOrd="0" presId="urn:microsoft.com/office/officeart/2005/8/layout/cycle8"/>
    <dgm:cxn modelId="{30C8A4C6-FB7B-4155-9A8C-A4DA6612FDA8}" type="presParOf" srcId="{721550BF-B85E-4E3E-BF0A-27326F40F592}" destId="{FCB82877-4786-4700-B25D-03894566DE53}" srcOrd="10" destOrd="0" presId="urn:microsoft.com/office/officeart/2005/8/layout/cycle8"/>
    <dgm:cxn modelId="{9C64FFD5-0FEC-4E7E-A448-34ED345182F5}" type="presParOf" srcId="{721550BF-B85E-4E3E-BF0A-27326F40F592}" destId="{8C3801D1-10C5-401E-86D8-5D09B9B72E6E}" srcOrd="11" destOrd="0" presId="urn:microsoft.com/office/officeart/2005/8/layout/cycle8"/>
    <dgm:cxn modelId="{76E39B4C-58A8-416D-B682-9F6963259A40}" type="presParOf" srcId="{721550BF-B85E-4E3E-BF0A-27326F40F592}" destId="{CD6D7C68-D828-4A0E-9CBD-42B596FF0140}" srcOrd="12" destOrd="0" presId="urn:microsoft.com/office/officeart/2005/8/layout/cycle8"/>
    <dgm:cxn modelId="{0DAFF9AB-FAC7-4E63-B968-0E243CAEECCC}" type="presParOf" srcId="{721550BF-B85E-4E3E-BF0A-27326F40F592}" destId="{B9D232E2-2C64-4D50-B3C1-9FB786555E56}" srcOrd="13" destOrd="0" presId="urn:microsoft.com/office/officeart/2005/8/layout/cycle8"/>
    <dgm:cxn modelId="{0129657A-FD68-450B-85BC-02792EA959FB}" type="presParOf" srcId="{721550BF-B85E-4E3E-BF0A-27326F40F592}" destId="{CEF8D7CB-0B89-4542-B2B6-D188F320B00E}" srcOrd="14" destOrd="0" presId="urn:microsoft.com/office/officeart/2005/8/layout/cycle8"/>
    <dgm:cxn modelId="{F7CA76F3-B73B-4DCE-B2A4-F32A235F20AB}" type="presParOf" srcId="{721550BF-B85E-4E3E-BF0A-27326F40F592}" destId="{579C4CB9-D0F3-48EA-8229-F75E57F29EF7}" srcOrd="15" destOrd="0" presId="urn:microsoft.com/office/officeart/2005/8/layout/cycle8"/>
    <dgm:cxn modelId="{0B67955C-BCC1-4CE3-A514-3AFC2AF1549C}" type="presParOf" srcId="{721550BF-B85E-4E3E-BF0A-27326F40F592}" destId="{DE6C07B3-82A4-49A1-A5D2-4135CA52457D}" srcOrd="16" destOrd="0" presId="urn:microsoft.com/office/officeart/2005/8/layout/cycle8"/>
    <dgm:cxn modelId="{B88352BD-6B28-4A26-8F2A-C792FF3440E4}" type="presParOf" srcId="{721550BF-B85E-4E3E-BF0A-27326F40F592}" destId="{6DCDB957-917D-4372-ACF0-2A89DD278337}" srcOrd="17" destOrd="0" presId="urn:microsoft.com/office/officeart/2005/8/layout/cycle8"/>
    <dgm:cxn modelId="{7F92969D-6F08-4622-9800-BAD8BADD27E3}" type="presParOf" srcId="{721550BF-B85E-4E3E-BF0A-27326F40F592}" destId="{944D23F1-A883-40FC-B072-FF52A5689C25}" srcOrd="18" destOrd="0" presId="urn:microsoft.com/office/officeart/2005/8/layout/cycle8"/>
    <dgm:cxn modelId="{62470844-00CC-4545-9E99-ACB5A450230C}" type="presParOf" srcId="{721550BF-B85E-4E3E-BF0A-27326F40F592}" destId="{568B6703-A244-49E8-AD51-90BF17816435}" srcOrd="19" destOrd="0" presId="urn:microsoft.com/office/officeart/2005/8/layout/cycle8"/>
    <dgm:cxn modelId="{9B9B3D15-1081-4E6A-8386-838195D24FEB}" type="presParOf" srcId="{721550BF-B85E-4E3E-BF0A-27326F40F592}" destId="{08DDCC7E-3495-4FF0-ADFF-A88B689AC58E}" srcOrd="20" destOrd="0" presId="urn:microsoft.com/office/officeart/2005/8/layout/cycle8"/>
    <dgm:cxn modelId="{1FE1F44D-3EB5-4BB5-8579-B3D244A76866}" type="presParOf" srcId="{721550BF-B85E-4E3E-BF0A-27326F40F592}" destId="{3F0D8B1F-6B7F-4120-962A-92C674D7E770}" srcOrd="21" destOrd="0" presId="urn:microsoft.com/office/officeart/2005/8/layout/cycle8"/>
    <dgm:cxn modelId="{9AF77ECA-8804-4623-8774-B919DAC7CA55}" type="presParOf" srcId="{721550BF-B85E-4E3E-BF0A-27326F40F592}" destId="{C9A22B58-89C4-4A30-ABC0-D8A42BB34986}" srcOrd="22" destOrd="0" presId="urn:microsoft.com/office/officeart/2005/8/layout/cycle8"/>
    <dgm:cxn modelId="{0ADE6679-AE2A-4090-B9D2-986CA6ADDCC9}" type="presParOf" srcId="{721550BF-B85E-4E3E-BF0A-27326F40F592}" destId="{57898843-87F0-497F-9F97-3E9806B5A178}" srcOrd="23" destOrd="0" presId="urn:microsoft.com/office/officeart/2005/8/layout/cycle8"/>
    <dgm:cxn modelId="{F9273E39-D91A-4A01-99AA-4D75A592E7B3}" type="presParOf" srcId="{721550BF-B85E-4E3E-BF0A-27326F40F592}" destId="{061DF6F0-49CE-4C09-8F23-7C818903133B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42D7D-3D39-43F8-9B07-4F30A38EC558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D1C15C0-43A2-46BA-B8AA-69CCEEEE2176}">
      <dgm:prSet phldrT="[Text]"/>
      <dgm:spPr/>
      <dgm:t>
        <a:bodyPr/>
        <a:lstStyle/>
        <a:p>
          <a:r>
            <a:rPr lang="en-US" dirty="0"/>
            <a:t>Subregional non-motorized planning studies &amp; sustainable development studies</a:t>
          </a:r>
        </a:p>
      </dgm:t>
    </dgm:pt>
    <dgm:pt modelId="{42AE1E9C-2DE7-4CC9-92DB-58DA55E0EED1}" type="parTrans" cxnId="{3D232A45-0567-4A94-A6AF-7A98A5E55B5C}">
      <dgm:prSet/>
      <dgm:spPr/>
      <dgm:t>
        <a:bodyPr/>
        <a:lstStyle/>
        <a:p>
          <a:endParaRPr lang="en-US"/>
        </a:p>
      </dgm:t>
    </dgm:pt>
    <dgm:pt modelId="{78CA85A0-6272-4CD8-9173-E165987515CE}" type="sibTrans" cxnId="{3D232A45-0567-4A94-A6AF-7A98A5E55B5C}">
      <dgm:prSet/>
      <dgm:spPr/>
      <dgm:t>
        <a:bodyPr/>
        <a:lstStyle/>
        <a:p>
          <a:endParaRPr lang="en-US" dirty="0"/>
        </a:p>
      </dgm:t>
    </dgm:pt>
    <dgm:pt modelId="{EF8069D3-9D1F-48A2-8CF4-D8C87E64F677}">
      <dgm:prSet phldrT="[Text]"/>
      <dgm:spPr/>
      <dgm:t>
        <a:bodyPr/>
        <a:lstStyle/>
        <a:p>
          <a:r>
            <a:rPr lang="en-US" dirty="0"/>
            <a:t>Community planning workshops</a:t>
          </a:r>
        </a:p>
      </dgm:t>
    </dgm:pt>
    <dgm:pt modelId="{BA1FB1EA-CE16-463A-BD06-3722AC2B9C2C}" type="parTrans" cxnId="{E063F43A-425D-45A7-BE2A-DD536188A4EB}">
      <dgm:prSet/>
      <dgm:spPr/>
      <dgm:t>
        <a:bodyPr/>
        <a:lstStyle/>
        <a:p>
          <a:endParaRPr lang="en-US"/>
        </a:p>
      </dgm:t>
    </dgm:pt>
    <dgm:pt modelId="{F709D534-01B9-41BC-9FAE-AA3C30F485D8}" type="sibTrans" cxnId="{E063F43A-425D-45A7-BE2A-DD536188A4EB}">
      <dgm:prSet/>
      <dgm:spPr/>
      <dgm:t>
        <a:bodyPr/>
        <a:lstStyle/>
        <a:p>
          <a:endParaRPr lang="en-US" dirty="0"/>
        </a:p>
      </dgm:t>
    </dgm:pt>
    <dgm:pt modelId="{8F2AB917-3C8C-422A-9E6C-F04EA486DC64}">
      <dgm:prSet phldrT="[Text]"/>
      <dgm:spPr/>
      <dgm:t>
        <a:bodyPr/>
        <a:lstStyle/>
        <a:p>
          <a:r>
            <a:rPr lang="en-US" dirty="0"/>
            <a:t>Long Island 2035 &amp; HUD Sustainable Communities Initiative</a:t>
          </a:r>
        </a:p>
      </dgm:t>
    </dgm:pt>
    <dgm:pt modelId="{1B094C1D-DFDD-48EC-828D-422D8599D090}" type="parTrans" cxnId="{B38BAA6F-2E7E-4A6E-9D2A-F86DE2FD16E5}">
      <dgm:prSet/>
      <dgm:spPr/>
      <dgm:t>
        <a:bodyPr/>
        <a:lstStyle/>
        <a:p>
          <a:endParaRPr lang="en-US"/>
        </a:p>
      </dgm:t>
    </dgm:pt>
    <dgm:pt modelId="{7350FFDD-0452-4D2E-AC5E-C4E492022782}" type="sibTrans" cxnId="{B38BAA6F-2E7E-4A6E-9D2A-F86DE2FD16E5}">
      <dgm:prSet/>
      <dgm:spPr/>
      <dgm:t>
        <a:bodyPr/>
        <a:lstStyle/>
        <a:p>
          <a:endParaRPr lang="en-US" dirty="0"/>
        </a:p>
      </dgm:t>
    </dgm:pt>
    <dgm:pt modelId="{845FA7BA-5F83-4FB5-AD19-A5FE5259388D}">
      <dgm:prSet phldrT="[Text]"/>
      <dgm:spPr/>
      <dgm:t>
        <a:bodyPr/>
        <a:lstStyle/>
        <a:p>
          <a:r>
            <a:rPr lang="en-US" dirty="0"/>
            <a:t>Transit-Oriented Development projects</a:t>
          </a:r>
        </a:p>
      </dgm:t>
    </dgm:pt>
    <dgm:pt modelId="{3C2B919C-8E72-4049-A4BB-0C4130F16C6C}" type="parTrans" cxnId="{C1F415FB-6471-43F0-8D76-AA67213C8982}">
      <dgm:prSet/>
      <dgm:spPr/>
      <dgm:t>
        <a:bodyPr/>
        <a:lstStyle/>
        <a:p>
          <a:endParaRPr lang="en-US"/>
        </a:p>
      </dgm:t>
    </dgm:pt>
    <dgm:pt modelId="{B301128C-4C32-47E1-9661-B7240149EBE9}" type="sibTrans" cxnId="{C1F415FB-6471-43F0-8D76-AA67213C8982}">
      <dgm:prSet/>
      <dgm:spPr/>
      <dgm:t>
        <a:bodyPr/>
        <a:lstStyle/>
        <a:p>
          <a:endParaRPr lang="en-US" dirty="0"/>
        </a:p>
      </dgm:t>
    </dgm:pt>
    <dgm:pt modelId="{9FAA5EAF-D674-4E8F-946F-BC5BF5CA17F5}">
      <dgm:prSet phldrT="[Text]"/>
      <dgm:spPr/>
      <dgm:t>
        <a:bodyPr/>
        <a:lstStyle/>
        <a:p>
          <a:r>
            <a:rPr lang="en-US" dirty="0"/>
            <a:t>Regional Transportation Plan</a:t>
          </a:r>
        </a:p>
      </dgm:t>
    </dgm:pt>
    <dgm:pt modelId="{8CA31697-F2CC-4EAF-87B2-C4D0667A4C68}" type="parTrans" cxnId="{D7D35413-3CD5-4CC2-A2BD-5A21C3EAC8A5}">
      <dgm:prSet/>
      <dgm:spPr/>
      <dgm:t>
        <a:bodyPr/>
        <a:lstStyle/>
        <a:p>
          <a:endParaRPr lang="en-US"/>
        </a:p>
      </dgm:t>
    </dgm:pt>
    <dgm:pt modelId="{41AAA32D-6C1B-4A57-A30A-1260F840AF0E}" type="sibTrans" cxnId="{D7D35413-3CD5-4CC2-A2BD-5A21C3EAC8A5}">
      <dgm:prSet/>
      <dgm:spPr/>
      <dgm:t>
        <a:bodyPr/>
        <a:lstStyle/>
        <a:p>
          <a:endParaRPr lang="en-US" dirty="0"/>
        </a:p>
      </dgm:t>
    </dgm:pt>
    <dgm:pt modelId="{D5668697-90B1-4097-BA3B-D6AAD6EF98D2}">
      <dgm:prSet phldrT="[Text]"/>
      <dgm:spPr/>
      <dgm:t>
        <a:bodyPr/>
        <a:lstStyle/>
        <a:p>
          <a:r>
            <a:rPr lang="en-US" dirty="0"/>
            <a:t>Land use-transportation goal</a:t>
          </a:r>
        </a:p>
      </dgm:t>
    </dgm:pt>
    <dgm:pt modelId="{9751CC4F-23BB-4F60-96BA-425BE88206CD}" type="parTrans" cxnId="{A2363C8F-28D6-42E4-B172-22D317475925}">
      <dgm:prSet/>
      <dgm:spPr/>
      <dgm:t>
        <a:bodyPr/>
        <a:lstStyle/>
        <a:p>
          <a:endParaRPr lang="en-US"/>
        </a:p>
      </dgm:t>
    </dgm:pt>
    <dgm:pt modelId="{53C3F381-1F01-49C1-AB82-624E257BFA74}" type="sibTrans" cxnId="{A2363C8F-28D6-42E4-B172-22D317475925}">
      <dgm:prSet/>
      <dgm:spPr/>
      <dgm:t>
        <a:bodyPr/>
        <a:lstStyle/>
        <a:p>
          <a:endParaRPr lang="en-US"/>
        </a:p>
      </dgm:t>
    </dgm:pt>
    <dgm:pt modelId="{E0EF9D78-9A2A-476C-AB94-E049F496D369}">
      <dgm:prSet phldrT="[Text]"/>
      <dgm:spPr/>
      <dgm:t>
        <a:bodyPr/>
        <a:lstStyle/>
        <a:p>
          <a:r>
            <a:rPr lang="en-US" dirty="0"/>
            <a:t>Ped-Bike Element</a:t>
          </a:r>
        </a:p>
      </dgm:t>
    </dgm:pt>
    <dgm:pt modelId="{4E859BD8-0ACE-4938-A7C1-5508AFAD41DE}" type="parTrans" cxnId="{561959D5-6F28-4ABD-ADF8-ADBD4CE135C1}">
      <dgm:prSet/>
      <dgm:spPr/>
      <dgm:t>
        <a:bodyPr/>
        <a:lstStyle/>
        <a:p>
          <a:endParaRPr lang="en-US"/>
        </a:p>
      </dgm:t>
    </dgm:pt>
    <dgm:pt modelId="{9EABD670-A66F-4AE2-BB97-E015374FF12B}" type="sibTrans" cxnId="{561959D5-6F28-4ABD-ADF8-ADBD4CE135C1}">
      <dgm:prSet/>
      <dgm:spPr/>
      <dgm:t>
        <a:bodyPr/>
        <a:lstStyle/>
        <a:p>
          <a:endParaRPr lang="en-US"/>
        </a:p>
      </dgm:t>
    </dgm:pt>
    <dgm:pt modelId="{F0F099A8-D8FE-494F-A7AD-38DA985519CF}">
      <dgm:prSet phldrT="[Text]"/>
      <dgm:spPr/>
      <dgm:t>
        <a:bodyPr/>
        <a:lstStyle/>
        <a:p>
          <a:r>
            <a:rPr lang="en-US" dirty="0"/>
            <a:t>Walkability</a:t>
          </a:r>
        </a:p>
      </dgm:t>
    </dgm:pt>
    <dgm:pt modelId="{E78CF985-C93D-4204-B5BE-B65066A9AA8E}" type="parTrans" cxnId="{24CEC1E9-6765-44A4-95E1-98A45809992A}">
      <dgm:prSet/>
      <dgm:spPr/>
      <dgm:t>
        <a:bodyPr/>
        <a:lstStyle/>
        <a:p>
          <a:endParaRPr lang="en-US"/>
        </a:p>
      </dgm:t>
    </dgm:pt>
    <dgm:pt modelId="{7D7D119E-12E3-4D7A-B63E-C7894D3D483B}" type="sibTrans" cxnId="{24CEC1E9-6765-44A4-95E1-98A45809992A}">
      <dgm:prSet/>
      <dgm:spPr/>
      <dgm:t>
        <a:bodyPr/>
        <a:lstStyle/>
        <a:p>
          <a:endParaRPr lang="en-US"/>
        </a:p>
      </dgm:t>
    </dgm:pt>
    <dgm:pt modelId="{7F3A3676-1C49-4516-9018-C6DDF6E5F7F0}">
      <dgm:prSet phldrT="[Text]"/>
      <dgm:spPr/>
      <dgm:t>
        <a:bodyPr/>
        <a:lstStyle/>
        <a:p>
          <a:r>
            <a:rPr lang="en-US" dirty="0"/>
            <a:t>Complete Streets</a:t>
          </a:r>
        </a:p>
      </dgm:t>
    </dgm:pt>
    <dgm:pt modelId="{77C0B841-F579-4887-A7AC-81F9C740B375}" type="parTrans" cxnId="{683AFE3E-8A20-41F3-B28D-81A3340B6702}">
      <dgm:prSet/>
      <dgm:spPr/>
      <dgm:t>
        <a:bodyPr/>
        <a:lstStyle/>
        <a:p>
          <a:endParaRPr lang="en-US"/>
        </a:p>
      </dgm:t>
    </dgm:pt>
    <dgm:pt modelId="{2765B69E-9D05-403A-AD57-8B0290918A2E}" type="sibTrans" cxnId="{683AFE3E-8A20-41F3-B28D-81A3340B6702}">
      <dgm:prSet/>
      <dgm:spPr/>
      <dgm:t>
        <a:bodyPr/>
        <a:lstStyle/>
        <a:p>
          <a:endParaRPr lang="en-US"/>
        </a:p>
      </dgm:t>
    </dgm:pt>
    <dgm:pt modelId="{61DB0C1F-A84C-4495-8D0B-1A867BA601D4}">
      <dgm:prSet phldrT="[Text]"/>
      <dgm:spPr/>
      <dgm:t>
        <a:bodyPr/>
        <a:lstStyle/>
        <a:p>
          <a:r>
            <a:rPr lang="en-US" dirty="0"/>
            <a:t>Parking Management</a:t>
          </a:r>
        </a:p>
      </dgm:t>
    </dgm:pt>
    <dgm:pt modelId="{2D7CBD9C-07DA-4C83-A106-E52A3662CF9E}" type="parTrans" cxnId="{04397C76-2D7B-4EBD-83BF-58C78BFE99FB}">
      <dgm:prSet/>
      <dgm:spPr/>
      <dgm:t>
        <a:bodyPr/>
        <a:lstStyle/>
        <a:p>
          <a:endParaRPr lang="en-US"/>
        </a:p>
      </dgm:t>
    </dgm:pt>
    <dgm:pt modelId="{BBC86560-4DFC-4C99-8F7F-3FE3CE73F158}" type="sibTrans" cxnId="{04397C76-2D7B-4EBD-83BF-58C78BFE99FB}">
      <dgm:prSet/>
      <dgm:spPr/>
      <dgm:t>
        <a:bodyPr/>
        <a:lstStyle/>
        <a:p>
          <a:endParaRPr lang="en-US"/>
        </a:p>
      </dgm:t>
    </dgm:pt>
    <dgm:pt modelId="{C4DDB091-582B-48C5-9469-DFBF40D222EB}">
      <dgm:prSet phldrT="[Text]"/>
      <dgm:spPr/>
      <dgm:t>
        <a:bodyPr/>
        <a:lstStyle/>
        <a:p>
          <a:r>
            <a:rPr lang="en-US" dirty="0"/>
            <a:t>SRTS</a:t>
          </a:r>
        </a:p>
      </dgm:t>
    </dgm:pt>
    <dgm:pt modelId="{92130858-63F0-4105-8F2B-24AACFA5C179}" type="parTrans" cxnId="{C8FD64DE-32BD-4B2E-85B9-B02622F97AE6}">
      <dgm:prSet/>
      <dgm:spPr/>
      <dgm:t>
        <a:bodyPr/>
        <a:lstStyle/>
        <a:p>
          <a:endParaRPr lang="en-US"/>
        </a:p>
      </dgm:t>
    </dgm:pt>
    <dgm:pt modelId="{0EC1EF0A-770E-4747-9787-D0FF637F4BBE}" type="sibTrans" cxnId="{C8FD64DE-32BD-4B2E-85B9-B02622F97AE6}">
      <dgm:prSet/>
      <dgm:spPr/>
      <dgm:t>
        <a:bodyPr/>
        <a:lstStyle/>
        <a:p>
          <a:endParaRPr lang="en-US"/>
        </a:p>
      </dgm:t>
    </dgm:pt>
    <dgm:pt modelId="{8ADC42F0-7D44-4778-AAD5-6E6121675B52}">
      <dgm:prSet phldrT="[Text]"/>
      <dgm:spPr/>
      <dgm:t>
        <a:bodyPr/>
        <a:lstStyle/>
        <a:p>
          <a:r>
            <a:rPr lang="en-US" dirty="0"/>
            <a:t>Ped-Bike Working Group</a:t>
          </a:r>
        </a:p>
      </dgm:t>
    </dgm:pt>
    <dgm:pt modelId="{80BEE0D9-6994-4DBA-8B98-556CCAA09D71}" type="parTrans" cxnId="{A7AEA2BB-2CF7-4F8D-B029-671DA1D5677F}">
      <dgm:prSet/>
      <dgm:spPr/>
      <dgm:t>
        <a:bodyPr/>
        <a:lstStyle/>
        <a:p>
          <a:endParaRPr lang="en-US"/>
        </a:p>
      </dgm:t>
    </dgm:pt>
    <dgm:pt modelId="{719A2228-8C98-4CCC-8A48-EF699D77029E}" type="sibTrans" cxnId="{A7AEA2BB-2CF7-4F8D-B029-671DA1D5677F}">
      <dgm:prSet/>
      <dgm:spPr/>
      <dgm:t>
        <a:bodyPr/>
        <a:lstStyle/>
        <a:p>
          <a:endParaRPr lang="en-US"/>
        </a:p>
      </dgm:t>
    </dgm:pt>
    <dgm:pt modelId="{414BC2B2-2979-49B4-B880-CB83F6C8E287}">
      <dgm:prSet phldrT="[Text]"/>
      <dgm:spPr/>
      <dgm:t>
        <a:bodyPr/>
        <a:lstStyle/>
        <a:p>
          <a:r>
            <a:rPr lang="en-US" dirty="0"/>
            <a:t>Coordinated Development Emphasis Areas</a:t>
          </a:r>
        </a:p>
      </dgm:t>
    </dgm:pt>
    <dgm:pt modelId="{F586542A-43C1-491B-92D2-3819E0F02B02}" type="parTrans" cxnId="{A6202D04-BBD7-46EF-A48E-E00E341489CE}">
      <dgm:prSet/>
      <dgm:spPr/>
      <dgm:t>
        <a:bodyPr/>
        <a:lstStyle/>
        <a:p>
          <a:endParaRPr lang="en-US"/>
        </a:p>
      </dgm:t>
    </dgm:pt>
    <dgm:pt modelId="{31D7ED68-01E7-4CE5-A15A-4B4E17BA886C}" type="sibTrans" cxnId="{A6202D04-BBD7-46EF-A48E-E00E341489CE}">
      <dgm:prSet/>
      <dgm:spPr/>
      <dgm:t>
        <a:bodyPr/>
        <a:lstStyle/>
        <a:p>
          <a:endParaRPr lang="en-US"/>
        </a:p>
      </dgm:t>
    </dgm:pt>
    <dgm:pt modelId="{726DF91B-299A-408E-B8FD-D9F6B8795B89}" type="pres">
      <dgm:prSet presAssocID="{E6642D7D-3D39-43F8-9B07-4F30A38EC558}" presName="diagram" presStyleCnt="0">
        <dgm:presLayoutVars>
          <dgm:dir/>
          <dgm:resizeHandles val="exact"/>
        </dgm:presLayoutVars>
      </dgm:prSet>
      <dgm:spPr/>
    </dgm:pt>
    <dgm:pt modelId="{72CC204C-6304-4341-9BDB-BD4DB0D2AA56}" type="pres">
      <dgm:prSet presAssocID="{9FAA5EAF-D674-4E8F-946F-BC5BF5CA17F5}" presName="node" presStyleLbl="node1" presStyleIdx="0" presStyleCnt="6">
        <dgm:presLayoutVars>
          <dgm:bulletEnabled val="1"/>
        </dgm:presLayoutVars>
      </dgm:prSet>
      <dgm:spPr/>
    </dgm:pt>
    <dgm:pt modelId="{7C735497-09EC-4EFC-817A-35053D20ECB3}" type="pres">
      <dgm:prSet presAssocID="{41AAA32D-6C1B-4A57-A30A-1260F840AF0E}" presName="sibTrans" presStyleLbl="sibTrans2D1" presStyleIdx="0" presStyleCnt="5"/>
      <dgm:spPr/>
    </dgm:pt>
    <dgm:pt modelId="{D2C4B415-EEEB-4F5C-B086-3DA317848C38}" type="pres">
      <dgm:prSet presAssocID="{41AAA32D-6C1B-4A57-A30A-1260F840AF0E}" presName="connectorText" presStyleLbl="sibTrans2D1" presStyleIdx="0" presStyleCnt="5"/>
      <dgm:spPr/>
    </dgm:pt>
    <dgm:pt modelId="{CE9BCC4F-B6BD-49F3-980F-DC2EB43DD79F}" type="pres">
      <dgm:prSet presAssocID="{3D1C15C0-43A2-46BA-B8AA-69CCEEEE2176}" presName="node" presStyleLbl="node1" presStyleIdx="1" presStyleCnt="6">
        <dgm:presLayoutVars>
          <dgm:bulletEnabled val="1"/>
        </dgm:presLayoutVars>
      </dgm:prSet>
      <dgm:spPr/>
    </dgm:pt>
    <dgm:pt modelId="{8B80F132-6931-4A99-A987-A074FCA2883F}" type="pres">
      <dgm:prSet presAssocID="{78CA85A0-6272-4CD8-9173-E165987515CE}" presName="sibTrans" presStyleLbl="sibTrans2D1" presStyleIdx="1" presStyleCnt="5"/>
      <dgm:spPr/>
    </dgm:pt>
    <dgm:pt modelId="{EE2C52C2-E0A9-4D59-9183-0835358D5F38}" type="pres">
      <dgm:prSet presAssocID="{78CA85A0-6272-4CD8-9173-E165987515CE}" presName="connectorText" presStyleLbl="sibTrans2D1" presStyleIdx="1" presStyleCnt="5"/>
      <dgm:spPr/>
    </dgm:pt>
    <dgm:pt modelId="{7EE58C60-7111-4A91-A49D-869D1C5B2DAD}" type="pres">
      <dgm:prSet presAssocID="{EF8069D3-9D1F-48A2-8CF4-D8C87E64F677}" presName="node" presStyleLbl="node1" presStyleIdx="2" presStyleCnt="6">
        <dgm:presLayoutVars>
          <dgm:bulletEnabled val="1"/>
        </dgm:presLayoutVars>
      </dgm:prSet>
      <dgm:spPr/>
    </dgm:pt>
    <dgm:pt modelId="{F3BFD671-D2E0-4602-AFBA-1C6314975B9A}" type="pres">
      <dgm:prSet presAssocID="{F709D534-01B9-41BC-9FAE-AA3C30F485D8}" presName="sibTrans" presStyleLbl="sibTrans2D1" presStyleIdx="2" presStyleCnt="5"/>
      <dgm:spPr/>
    </dgm:pt>
    <dgm:pt modelId="{3D893F24-CD5C-4018-A619-0780735F590A}" type="pres">
      <dgm:prSet presAssocID="{F709D534-01B9-41BC-9FAE-AA3C30F485D8}" presName="connectorText" presStyleLbl="sibTrans2D1" presStyleIdx="2" presStyleCnt="5"/>
      <dgm:spPr/>
    </dgm:pt>
    <dgm:pt modelId="{65847AD3-4A34-4AFC-88DA-B022F30B4A00}" type="pres">
      <dgm:prSet presAssocID="{8F2AB917-3C8C-422A-9E6C-F04EA486DC64}" presName="node" presStyleLbl="node1" presStyleIdx="3" presStyleCnt="6">
        <dgm:presLayoutVars>
          <dgm:bulletEnabled val="1"/>
        </dgm:presLayoutVars>
      </dgm:prSet>
      <dgm:spPr/>
    </dgm:pt>
    <dgm:pt modelId="{F7A9D9DF-D09F-4ABC-8D0C-2B37DD176DAD}" type="pres">
      <dgm:prSet presAssocID="{7350FFDD-0452-4D2E-AC5E-C4E492022782}" presName="sibTrans" presStyleLbl="sibTrans2D1" presStyleIdx="3" presStyleCnt="5"/>
      <dgm:spPr/>
    </dgm:pt>
    <dgm:pt modelId="{A1CFE3A1-51B8-46F7-8D6A-B6EC9C81E777}" type="pres">
      <dgm:prSet presAssocID="{7350FFDD-0452-4D2E-AC5E-C4E492022782}" presName="connectorText" presStyleLbl="sibTrans2D1" presStyleIdx="3" presStyleCnt="5"/>
      <dgm:spPr/>
    </dgm:pt>
    <dgm:pt modelId="{74E2687B-666B-4015-A52B-E23E0D3BDBB9}" type="pres">
      <dgm:prSet presAssocID="{845FA7BA-5F83-4FB5-AD19-A5FE5259388D}" presName="node" presStyleLbl="node1" presStyleIdx="4" presStyleCnt="6">
        <dgm:presLayoutVars>
          <dgm:bulletEnabled val="1"/>
        </dgm:presLayoutVars>
      </dgm:prSet>
      <dgm:spPr/>
    </dgm:pt>
    <dgm:pt modelId="{87B57D55-AFAE-4CA3-9BA0-DB8A8742FDFB}" type="pres">
      <dgm:prSet presAssocID="{B301128C-4C32-47E1-9661-B7240149EBE9}" presName="sibTrans" presStyleLbl="sibTrans2D1" presStyleIdx="4" presStyleCnt="5"/>
      <dgm:spPr/>
    </dgm:pt>
    <dgm:pt modelId="{9E53981E-A7CD-4DD7-84DC-4A0FECFB0B17}" type="pres">
      <dgm:prSet presAssocID="{B301128C-4C32-47E1-9661-B7240149EBE9}" presName="connectorText" presStyleLbl="sibTrans2D1" presStyleIdx="4" presStyleCnt="5"/>
      <dgm:spPr/>
    </dgm:pt>
    <dgm:pt modelId="{401A300D-943D-4AC0-A3EC-987295E03DAB}" type="pres">
      <dgm:prSet presAssocID="{414BC2B2-2979-49B4-B880-CB83F6C8E287}" presName="node" presStyleLbl="node1" presStyleIdx="5" presStyleCnt="6">
        <dgm:presLayoutVars>
          <dgm:bulletEnabled val="1"/>
        </dgm:presLayoutVars>
      </dgm:prSet>
      <dgm:spPr/>
    </dgm:pt>
  </dgm:ptLst>
  <dgm:cxnLst>
    <dgm:cxn modelId="{FEC2EC02-9D8F-460D-AC69-CF9156F17E15}" type="presOf" srcId="{E6642D7D-3D39-43F8-9B07-4F30A38EC558}" destId="{726DF91B-299A-408E-B8FD-D9F6B8795B89}" srcOrd="0" destOrd="0" presId="urn:microsoft.com/office/officeart/2005/8/layout/process5"/>
    <dgm:cxn modelId="{A6202D04-BBD7-46EF-A48E-E00E341489CE}" srcId="{E6642D7D-3D39-43F8-9B07-4F30A38EC558}" destId="{414BC2B2-2979-49B4-B880-CB83F6C8E287}" srcOrd="5" destOrd="0" parTransId="{F586542A-43C1-491B-92D2-3819E0F02B02}" sibTransId="{31D7ED68-01E7-4CE5-A15A-4B4E17BA886C}"/>
    <dgm:cxn modelId="{254B7C06-4612-4770-9067-10BE4F7221D1}" type="presOf" srcId="{EF8069D3-9D1F-48A2-8CF4-D8C87E64F677}" destId="{7EE58C60-7111-4A91-A49D-869D1C5B2DAD}" srcOrd="0" destOrd="0" presId="urn:microsoft.com/office/officeart/2005/8/layout/process5"/>
    <dgm:cxn modelId="{8340110C-25F6-4941-BFEC-12FEEE6FE26C}" type="presOf" srcId="{845FA7BA-5F83-4FB5-AD19-A5FE5259388D}" destId="{74E2687B-666B-4015-A52B-E23E0D3BDBB9}" srcOrd="0" destOrd="0" presId="urn:microsoft.com/office/officeart/2005/8/layout/process5"/>
    <dgm:cxn modelId="{00E4BF0C-C57B-4031-A8C5-D33B167AB236}" type="presOf" srcId="{B301128C-4C32-47E1-9661-B7240149EBE9}" destId="{9E53981E-A7CD-4DD7-84DC-4A0FECFB0B17}" srcOrd="1" destOrd="0" presId="urn:microsoft.com/office/officeart/2005/8/layout/process5"/>
    <dgm:cxn modelId="{D7D35413-3CD5-4CC2-A2BD-5A21C3EAC8A5}" srcId="{E6642D7D-3D39-43F8-9B07-4F30A38EC558}" destId="{9FAA5EAF-D674-4E8F-946F-BC5BF5CA17F5}" srcOrd="0" destOrd="0" parTransId="{8CA31697-F2CC-4EAF-87B2-C4D0667A4C68}" sibTransId="{41AAA32D-6C1B-4A57-A30A-1260F840AF0E}"/>
    <dgm:cxn modelId="{2ABB1E2C-7CCB-4D52-BC63-728F14C14CA9}" type="presOf" srcId="{8F2AB917-3C8C-422A-9E6C-F04EA486DC64}" destId="{65847AD3-4A34-4AFC-88DA-B022F30B4A00}" srcOrd="0" destOrd="0" presId="urn:microsoft.com/office/officeart/2005/8/layout/process5"/>
    <dgm:cxn modelId="{E063F43A-425D-45A7-BE2A-DD536188A4EB}" srcId="{E6642D7D-3D39-43F8-9B07-4F30A38EC558}" destId="{EF8069D3-9D1F-48A2-8CF4-D8C87E64F677}" srcOrd="2" destOrd="0" parTransId="{BA1FB1EA-CE16-463A-BD06-3722AC2B9C2C}" sibTransId="{F709D534-01B9-41BC-9FAE-AA3C30F485D8}"/>
    <dgm:cxn modelId="{683AFE3E-8A20-41F3-B28D-81A3340B6702}" srcId="{EF8069D3-9D1F-48A2-8CF4-D8C87E64F677}" destId="{7F3A3676-1C49-4516-9018-C6DDF6E5F7F0}" srcOrd="1" destOrd="0" parTransId="{77C0B841-F579-4887-A7AC-81F9C740B375}" sibTransId="{2765B69E-9D05-403A-AD57-8B0290918A2E}"/>
    <dgm:cxn modelId="{3957C83F-7B94-4647-8436-D30087BA947D}" type="presOf" srcId="{D5668697-90B1-4097-BA3B-D6AAD6EF98D2}" destId="{72CC204C-6304-4341-9BDB-BD4DB0D2AA56}" srcOrd="0" destOrd="1" presId="urn:microsoft.com/office/officeart/2005/8/layout/process5"/>
    <dgm:cxn modelId="{DDAB3A5B-22BA-4D38-A357-59730C05AC63}" type="presOf" srcId="{C4DDB091-582B-48C5-9469-DFBF40D222EB}" destId="{7EE58C60-7111-4A91-A49D-869D1C5B2DAD}" srcOrd="0" destOrd="4" presId="urn:microsoft.com/office/officeart/2005/8/layout/process5"/>
    <dgm:cxn modelId="{3D232A45-0567-4A94-A6AF-7A98A5E55B5C}" srcId="{E6642D7D-3D39-43F8-9B07-4F30A38EC558}" destId="{3D1C15C0-43A2-46BA-B8AA-69CCEEEE2176}" srcOrd="1" destOrd="0" parTransId="{42AE1E9C-2DE7-4CC9-92DB-58DA55E0EED1}" sibTransId="{78CA85A0-6272-4CD8-9173-E165987515CE}"/>
    <dgm:cxn modelId="{28004265-AD41-423F-87FA-ED6F24F1EEFB}" type="presOf" srcId="{B301128C-4C32-47E1-9661-B7240149EBE9}" destId="{87B57D55-AFAE-4CA3-9BA0-DB8A8742FDFB}" srcOrd="0" destOrd="0" presId="urn:microsoft.com/office/officeart/2005/8/layout/process5"/>
    <dgm:cxn modelId="{10218669-BA30-4F85-AEE4-48D8FA397715}" type="presOf" srcId="{8ADC42F0-7D44-4778-AAD5-6E6121675B52}" destId="{72CC204C-6304-4341-9BDB-BD4DB0D2AA56}" srcOrd="0" destOrd="3" presId="urn:microsoft.com/office/officeart/2005/8/layout/process5"/>
    <dgm:cxn modelId="{FFA3D449-CCEB-44FE-8AEA-13C3697A48FC}" type="presOf" srcId="{61DB0C1F-A84C-4495-8D0B-1A867BA601D4}" destId="{7EE58C60-7111-4A91-A49D-869D1C5B2DAD}" srcOrd="0" destOrd="3" presId="urn:microsoft.com/office/officeart/2005/8/layout/process5"/>
    <dgm:cxn modelId="{3B6C986A-2D85-467C-8165-B0182356DE15}" type="presOf" srcId="{F709D534-01B9-41BC-9FAE-AA3C30F485D8}" destId="{3D893F24-CD5C-4018-A619-0780735F590A}" srcOrd="1" destOrd="0" presId="urn:microsoft.com/office/officeart/2005/8/layout/process5"/>
    <dgm:cxn modelId="{61562B4C-EFE2-408A-BF0B-F388BD7D746B}" type="presOf" srcId="{7350FFDD-0452-4D2E-AC5E-C4E492022782}" destId="{F7A9D9DF-D09F-4ABC-8D0C-2B37DD176DAD}" srcOrd="0" destOrd="0" presId="urn:microsoft.com/office/officeart/2005/8/layout/process5"/>
    <dgm:cxn modelId="{851EDC6C-7CB7-434C-AF39-1397D9A845D1}" type="presOf" srcId="{9FAA5EAF-D674-4E8F-946F-BC5BF5CA17F5}" destId="{72CC204C-6304-4341-9BDB-BD4DB0D2AA56}" srcOrd="0" destOrd="0" presId="urn:microsoft.com/office/officeart/2005/8/layout/process5"/>
    <dgm:cxn modelId="{B38BAA6F-2E7E-4A6E-9D2A-F86DE2FD16E5}" srcId="{E6642D7D-3D39-43F8-9B07-4F30A38EC558}" destId="{8F2AB917-3C8C-422A-9E6C-F04EA486DC64}" srcOrd="3" destOrd="0" parTransId="{1B094C1D-DFDD-48EC-828D-422D8599D090}" sibTransId="{7350FFDD-0452-4D2E-AC5E-C4E492022782}"/>
    <dgm:cxn modelId="{04397C76-2D7B-4EBD-83BF-58C78BFE99FB}" srcId="{EF8069D3-9D1F-48A2-8CF4-D8C87E64F677}" destId="{61DB0C1F-A84C-4495-8D0B-1A867BA601D4}" srcOrd="2" destOrd="0" parTransId="{2D7CBD9C-07DA-4C83-A106-E52A3662CF9E}" sibTransId="{BBC86560-4DFC-4C99-8F7F-3FE3CE73F158}"/>
    <dgm:cxn modelId="{E3CAA678-63BC-4051-87D7-95CD06D37BAC}" type="presOf" srcId="{41AAA32D-6C1B-4A57-A30A-1260F840AF0E}" destId="{D2C4B415-EEEB-4F5C-B086-3DA317848C38}" srcOrd="1" destOrd="0" presId="urn:microsoft.com/office/officeart/2005/8/layout/process5"/>
    <dgm:cxn modelId="{A4699B5A-B537-407B-96BA-3440915A2A22}" type="presOf" srcId="{7350FFDD-0452-4D2E-AC5E-C4E492022782}" destId="{A1CFE3A1-51B8-46F7-8D6A-B6EC9C81E777}" srcOrd="1" destOrd="0" presId="urn:microsoft.com/office/officeart/2005/8/layout/process5"/>
    <dgm:cxn modelId="{64D3B67E-9992-48C2-A65A-1C155A739569}" type="presOf" srcId="{F709D534-01B9-41BC-9FAE-AA3C30F485D8}" destId="{F3BFD671-D2E0-4602-AFBA-1C6314975B9A}" srcOrd="0" destOrd="0" presId="urn:microsoft.com/office/officeart/2005/8/layout/process5"/>
    <dgm:cxn modelId="{DFC90A82-C872-4CBB-89B9-3020C7153406}" type="presOf" srcId="{7F3A3676-1C49-4516-9018-C6DDF6E5F7F0}" destId="{7EE58C60-7111-4A91-A49D-869D1C5B2DAD}" srcOrd="0" destOrd="2" presId="urn:microsoft.com/office/officeart/2005/8/layout/process5"/>
    <dgm:cxn modelId="{BD1CDD82-7382-4CB2-B28C-DEE0B541BD6D}" type="presOf" srcId="{41AAA32D-6C1B-4A57-A30A-1260F840AF0E}" destId="{7C735497-09EC-4EFC-817A-35053D20ECB3}" srcOrd="0" destOrd="0" presId="urn:microsoft.com/office/officeart/2005/8/layout/process5"/>
    <dgm:cxn modelId="{CF06508A-8F05-405F-8694-E49D71A8762B}" type="presOf" srcId="{78CA85A0-6272-4CD8-9173-E165987515CE}" destId="{EE2C52C2-E0A9-4D59-9183-0835358D5F38}" srcOrd="1" destOrd="0" presId="urn:microsoft.com/office/officeart/2005/8/layout/process5"/>
    <dgm:cxn modelId="{C7CB0F8B-A82C-42FE-821D-46ACDCA83B26}" type="presOf" srcId="{3D1C15C0-43A2-46BA-B8AA-69CCEEEE2176}" destId="{CE9BCC4F-B6BD-49F3-980F-DC2EB43DD79F}" srcOrd="0" destOrd="0" presId="urn:microsoft.com/office/officeart/2005/8/layout/process5"/>
    <dgm:cxn modelId="{A2363C8F-28D6-42E4-B172-22D317475925}" srcId="{9FAA5EAF-D674-4E8F-946F-BC5BF5CA17F5}" destId="{D5668697-90B1-4097-BA3B-D6AAD6EF98D2}" srcOrd="0" destOrd="0" parTransId="{9751CC4F-23BB-4F60-96BA-425BE88206CD}" sibTransId="{53C3F381-1F01-49C1-AB82-624E257BFA74}"/>
    <dgm:cxn modelId="{A7AEA2BB-2CF7-4F8D-B029-671DA1D5677F}" srcId="{9FAA5EAF-D674-4E8F-946F-BC5BF5CA17F5}" destId="{8ADC42F0-7D44-4778-AAD5-6E6121675B52}" srcOrd="2" destOrd="0" parTransId="{80BEE0D9-6994-4DBA-8B98-556CCAA09D71}" sibTransId="{719A2228-8C98-4CCC-8A48-EF699D77029E}"/>
    <dgm:cxn modelId="{C05CCFCA-F7FF-438D-B6EE-6A4205A36EBE}" type="presOf" srcId="{E0EF9D78-9A2A-476C-AB94-E049F496D369}" destId="{72CC204C-6304-4341-9BDB-BD4DB0D2AA56}" srcOrd="0" destOrd="2" presId="urn:microsoft.com/office/officeart/2005/8/layout/process5"/>
    <dgm:cxn modelId="{78E118CB-A906-4C68-B394-F2FFA2E1A44A}" type="presOf" srcId="{78CA85A0-6272-4CD8-9173-E165987515CE}" destId="{8B80F132-6931-4A99-A987-A074FCA2883F}" srcOrd="0" destOrd="0" presId="urn:microsoft.com/office/officeart/2005/8/layout/process5"/>
    <dgm:cxn modelId="{561959D5-6F28-4ABD-ADF8-ADBD4CE135C1}" srcId="{9FAA5EAF-D674-4E8F-946F-BC5BF5CA17F5}" destId="{E0EF9D78-9A2A-476C-AB94-E049F496D369}" srcOrd="1" destOrd="0" parTransId="{4E859BD8-0ACE-4938-A7C1-5508AFAD41DE}" sibTransId="{9EABD670-A66F-4AE2-BB97-E015374FF12B}"/>
    <dgm:cxn modelId="{C8FD64DE-32BD-4B2E-85B9-B02622F97AE6}" srcId="{EF8069D3-9D1F-48A2-8CF4-D8C87E64F677}" destId="{C4DDB091-582B-48C5-9469-DFBF40D222EB}" srcOrd="3" destOrd="0" parTransId="{92130858-63F0-4105-8F2B-24AACFA5C179}" sibTransId="{0EC1EF0A-770E-4747-9787-D0FF637F4BBE}"/>
    <dgm:cxn modelId="{24CEC1E9-6765-44A4-95E1-98A45809992A}" srcId="{EF8069D3-9D1F-48A2-8CF4-D8C87E64F677}" destId="{F0F099A8-D8FE-494F-A7AD-38DA985519CF}" srcOrd="0" destOrd="0" parTransId="{E78CF985-C93D-4204-B5BE-B65066A9AA8E}" sibTransId="{7D7D119E-12E3-4D7A-B63E-C7894D3D483B}"/>
    <dgm:cxn modelId="{B6CDC0F4-A3F7-41E1-B772-F5766FA31199}" type="presOf" srcId="{414BC2B2-2979-49B4-B880-CB83F6C8E287}" destId="{401A300D-943D-4AC0-A3EC-987295E03DAB}" srcOrd="0" destOrd="0" presId="urn:microsoft.com/office/officeart/2005/8/layout/process5"/>
    <dgm:cxn modelId="{70FAA6F9-5150-40C3-9B36-2120B2FDCD50}" type="presOf" srcId="{F0F099A8-D8FE-494F-A7AD-38DA985519CF}" destId="{7EE58C60-7111-4A91-A49D-869D1C5B2DAD}" srcOrd="0" destOrd="1" presId="urn:microsoft.com/office/officeart/2005/8/layout/process5"/>
    <dgm:cxn modelId="{C1F415FB-6471-43F0-8D76-AA67213C8982}" srcId="{E6642D7D-3D39-43F8-9B07-4F30A38EC558}" destId="{845FA7BA-5F83-4FB5-AD19-A5FE5259388D}" srcOrd="4" destOrd="0" parTransId="{3C2B919C-8E72-4049-A4BB-0C4130F16C6C}" sibTransId="{B301128C-4C32-47E1-9661-B7240149EBE9}"/>
    <dgm:cxn modelId="{239B6CA5-1E7E-4D7B-BAC6-198CA20434ED}" type="presParOf" srcId="{726DF91B-299A-408E-B8FD-D9F6B8795B89}" destId="{72CC204C-6304-4341-9BDB-BD4DB0D2AA56}" srcOrd="0" destOrd="0" presId="urn:microsoft.com/office/officeart/2005/8/layout/process5"/>
    <dgm:cxn modelId="{DD9B796F-868D-47DD-8FDE-8D791F490BC0}" type="presParOf" srcId="{726DF91B-299A-408E-B8FD-D9F6B8795B89}" destId="{7C735497-09EC-4EFC-817A-35053D20ECB3}" srcOrd="1" destOrd="0" presId="urn:microsoft.com/office/officeart/2005/8/layout/process5"/>
    <dgm:cxn modelId="{C726063B-D246-4F86-B0AD-CCA21CF71D9A}" type="presParOf" srcId="{7C735497-09EC-4EFC-817A-35053D20ECB3}" destId="{D2C4B415-EEEB-4F5C-B086-3DA317848C38}" srcOrd="0" destOrd="0" presId="urn:microsoft.com/office/officeart/2005/8/layout/process5"/>
    <dgm:cxn modelId="{DD289E47-BC2A-4E3A-AAA2-18B7FF27C102}" type="presParOf" srcId="{726DF91B-299A-408E-B8FD-D9F6B8795B89}" destId="{CE9BCC4F-B6BD-49F3-980F-DC2EB43DD79F}" srcOrd="2" destOrd="0" presId="urn:microsoft.com/office/officeart/2005/8/layout/process5"/>
    <dgm:cxn modelId="{9C167D8E-F01A-4042-BC80-85979D207193}" type="presParOf" srcId="{726DF91B-299A-408E-B8FD-D9F6B8795B89}" destId="{8B80F132-6931-4A99-A987-A074FCA2883F}" srcOrd="3" destOrd="0" presId="urn:microsoft.com/office/officeart/2005/8/layout/process5"/>
    <dgm:cxn modelId="{4FA2DA91-D8F5-4D50-9229-84BD93F3F881}" type="presParOf" srcId="{8B80F132-6931-4A99-A987-A074FCA2883F}" destId="{EE2C52C2-E0A9-4D59-9183-0835358D5F38}" srcOrd="0" destOrd="0" presId="urn:microsoft.com/office/officeart/2005/8/layout/process5"/>
    <dgm:cxn modelId="{F19FA3CA-20AA-47C5-9165-0A6554937EF3}" type="presParOf" srcId="{726DF91B-299A-408E-B8FD-D9F6B8795B89}" destId="{7EE58C60-7111-4A91-A49D-869D1C5B2DAD}" srcOrd="4" destOrd="0" presId="urn:microsoft.com/office/officeart/2005/8/layout/process5"/>
    <dgm:cxn modelId="{641A567B-2836-4F6A-9D8D-5B897C717419}" type="presParOf" srcId="{726DF91B-299A-408E-B8FD-D9F6B8795B89}" destId="{F3BFD671-D2E0-4602-AFBA-1C6314975B9A}" srcOrd="5" destOrd="0" presId="urn:microsoft.com/office/officeart/2005/8/layout/process5"/>
    <dgm:cxn modelId="{3C293127-499D-4C53-A378-726E326C81F5}" type="presParOf" srcId="{F3BFD671-D2E0-4602-AFBA-1C6314975B9A}" destId="{3D893F24-CD5C-4018-A619-0780735F590A}" srcOrd="0" destOrd="0" presId="urn:microsoft.com/office/officeart/2005/8/layout/process5"/>
    <dgm:cxn modelId="{34FAA255-EC63-4444-920B-D3E938F1C222}" type="presParOf" srcId="{726DF91B-299A-408E-B8FD-D9F6B8795B89}" destId="{65847AD3-4A34-4AFC-88DA-B022F30B4A00}" srcOrd="6" destOrd="0" presId="urn:microsoft.com/office/officeart/2005/8/layout/process5"/>
    <dgm:cxn modelId="{C8EE3C74-B1C7-441E-9071-CE8FA99502DE}" type="presParOf" srcId="{726DF91B-299A-408E-B8FD-D9F6B8795B89}" destId="{F7A9D9DF-D09F-4ABC-8D0C-2B37DD176DAD}" srcOrd="7" destOrd="0" presId="urn:microsoft.com/office/officeart/2005/8/layout/process5"/>
    <dgm:cxn modelId="{2E8A3BAD-CA5D-4E1C-8022-2B68982A218B}" type="presParOf" srcId="{F7A9D9DF-D09F-4ABC-8D0C-2B37DD176DAD}" destId="{A1CFE3A1-51B8-46F7-8D6A-B6EC9C81E777}" srcOrd="0" destOrd="0" presId="urn:microsoft.com/office/officeart/2005/8/layout/process5"/>
    <dgm:cxn modelId="{93012A02-9669-4B32-8E01-C5C70C3C1B50}" type="presParOf" srcId="{726DF91B-299A-408E-B8FD-D9F6B8795B89}" destId="{74E2687B-666B-4015-A52B-E23E0D3BDBB9}" srcOrd="8" destOrd="0" presId="urn:microsoft.com/office/officeart/2005/8/layout/process5"/>
    <dgm:cxn modelId="{057D8332-7D8D-4578-BDC6-39D452D70589}" type="presParOf" srcId="{726DF91B-299A-408E-B8FD-D9F6B8795B89}" destId="{87B57D55-AFAE-4CA3-9BA0-DB8A8742FDFB}" srcOrd="9" destOrd="0" presId="urn:microsoft.com/office/officeart/2005/8/layout/process5"/>
    <dgm:cxn modelId="{104741F7-D746-4226-BFB7-87535B01C9F1}" type="presParOf" srcId="{87B57D55-AFAE-4CA3-9BA0-DB8A8742FDFB}" destId="{9E53981E-A7CD-4DD7-84DC-4A0FECFB0B17}" srcOrd="0" destOrd="0" presId="urn:microsoft.com/office/officeart/2005/8/layout/process5"/>
    <dgm:cxn modelId="{DB8CF6C2-5169-4EF5-ABD7-72FCC5DF0696}" type="presParOf" srcId="{726DF91B-299A-408E-B8FD-D9F6B8795B89}" destId="{401A300D-943D-4AC0-A3EC-987295E03DAB}" srcOrd="10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3DCB-8143-414E-AD8A-8FEBFCF1D4CA}">
      <dsp:nvSpPr>
        <dsp:cNvPr id="0" name=""/>
        <dsp:cNvSpPr/>
      </dsp:nvSpPr>
      <dsp:spPr>
        <a:xfrm>
          <a:off x="2014999" y="380371"/>
          <a:ext cx="5161746" cy="5161746"/>
        </a:xfrm>
        <a:prstGeom prst="pie">
          <a:avLst>
            <a:gd name="adj1" fmla="val 16200000"/>
            <a:gd name="adj2" fmla="val 2052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cap="small" baseline="0" dirty="0"/>
            <a:t>REGIONAL TRANSPORTATION PLAN  </a:t>
          </a:r>
          <a:r>
            <a:rPr lang="en-US" sz="1300" kern="1200" dirty="0"/>
            <a:t>(defines long-range needs)</a:t>
          </a:r>
        </a:p>
      </dsp:txBody>
      <dsp:txXfrm>
        <a:off x="4707710" y="1248036"/>
        <a:ext cx="1659132" cy="1106088"/>
      </dsp:txXfrm>
    </dsp:sp>
    <dsp:sp modelId="{7594FC2A-70EF-4099-BDE7-43B28456FD1E}">
      <dsp:nvSpPr>
        <dsp:cNvPr id="0" name=""/>
        <dsp:cNvSpPr/>
      </dsp:nvSpPr>
      <dsp:spPr>
        <a:xfrm>
          <a:off x="2059242" y="518018"/>
          <a:ext cx="5161746" cy="5161746"/>
        </a:xfrm>
        <a:prstGeom prst="pie">
          <a:avLst>
            <a:gd name="adj1" fmla="val 20520000"/>
            <a:gd name="adj2" fmla="val 32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cap="small" baseline="0" dirty="0"/>
            <a:t>UNIFIED PLANNING WORK PROGRAM AND MEMBERS’ PLANNING </a:t>
          </a:r>
          <a:r>
            <a:rPr lang="en-US" sz="1300" kern="1200" dirty="0"/>
            <a:t>(defines the improvements)</a:t>
          </a:r>
        </a:p>
      </dsp:txBody>
      <dsp:txXfrm>
        <a:off x="5383653" y="2876444"/>
        <a:ext cx="1536234" cy="1228987"/>
      </dsp:txXfrm>
    </dsp:sp>
    <dsp:sp modelId="{837A8FB3-62E7-485B-AAA4-9B7AC14F3C3F}">
      <dsp:nvSpPr>
        <dsp:cNvPr id="0" name=""/>
        <dsp:cNvSpPr/>
      </dsp:nvSpPr>
      <dsp:spPr>
        <a:xfrm>
          <a:off x="1942488" y="602818"/>
          <a:ext cx="5161746" cy="5161746"/>
        </a:xfrm>
        <a:prstGeom prst="pie">
          <a:avLst>
            <a:gd name="adj1" fmla="val 3240000"/>
            <a:gd name="adj2" fmla="val 7560000"/>
          </a:avLst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cap="none" baseline="0" dirty="0"/>
            <a:t>TRANSPORTATION IMPROVEMENT PROGRAM </a:t>
          </a:r>
          <a:r>
            <a:rPr lang="en-US" sz="1300" kern="1200" dirty="0"/>
            <a:t>(defines schedule and funding)</a:t>
          </a:r>
        </a:p>
      </dsp:txBody>
      <dsp:txXfrm>
        <a:off x="3785969" y="4228330"/>
        <a:ext cx="1474784" cy="1351885"/>
      </dsp:txXfrm>
    </dsp:sp>
    <dsp:sp modelId="{CD6D7C68-D828-4A0E-9CBD-42B596FF0140}">
      <dsp:nvSpPr>
        <dsp:cNvPr id="0" name=""/>
        <dsp:cNvSpPr/>
      </dsp:nvSpPr>
      <dsp:spPr>
        <a:xfrm>
          <a:off x="1825735" y="518018"/>
          <a:ext cx="5161746" cy="5161746"/>
        </a:xfrm>
        <a:prstGeom prst="pie">
          <a:avLst>
            <a:gd name="adj1" fmla="val 7560000"/>
            <a:gd name="adj2" fmla="val 1188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cap="small" baseline="0" dirty="0"/>
            <a:t>CONGESTION MANAGEMENT PROCESS AND REGIONAL EMISSIONS ANALYSIS </a:t>
          </a:r>
          <a:r>
            <a:rPr lang="en-US" sz="1300" b="0" i="0" kern="1200" cap="none" baseline="0" dirty="0"/>
            <a:t>(analyzes impacts)</a:t>
          </a:r>
        </a:p>
      </dsp:txBody>
      <dsp:txXfrm>
        <a:off x="2126836" y="2876444"/>
        <a:ext cx="1536234" cy="1228987"/>
      </dsp:txXfrm>
    </dsp:sp>
    <dsp:sp modelId="{DE6C07B3-82A4-49A1-A5D2-4135CA52457D}">
      <dsp:nvSpPr>
        <dsp:cNvPr id="0" name=""/>
        <dsp:cNvSpPr/>
      </dsp:nvSpPr>
      <dsp:spPr>
        <a:xfrm>
          <a:off x="1869978" y="380371"/>
          <a:ext cx="5161746" cy="5161746"/>
        </a:xfrm>
        <a:prstGeom prst="pie">
          <a:avLst>
            <a:gd name="adj1" fmla="val 11880000"/>
            <a:gd name="adj2" fmla="val 16200000"/>
          </a:avLst>
        </a:prstGeom>
        <a:gradFill flip="none" rotWithShape="0">
          <a:gsLst>
            <a:gs pos="0">
              <a:schemeClr val="accent2">
                <a:tint val="66000"/>
                <a:satMod val="160000"/>
              </a:schemeClr>
            </a:gs>
            <a:gs pos="50000">
              <a:schemeClr val="accent2">
                <a:tint val="44500"/>
                <a:satMod val="160000"/>
              </a:schemeClr>
            </a:gs>
            <a:gs pos="100000">
              <a:schemeClr val="accent2">
                <a:tint val="23500"/>
                <a:satMod val="160000"/>
              </a:schemeClr>
            </a:gs>
          </a:gsLst>
          <a:lin ang="18900000" scaled="1"/>
          <a:tileRect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cap="small" baseline="0" dirty="0"/>
            <a:t>PROJECT PLANNING AND IMPLEMENTATION </a:t>
          </a:r>
          <a:r>
            <a:rPr lang="en-US" sz="1300" kern="1200" dirty="0"/>
            <a:t>(implements improvements)</a:t>
          </a:r>
        </a:p>
      </dsp:txBody>
      <dsp:txXfrm>
        <a:off x="2679881" y="1248036"/>
        <a:ext cx="1659132" cy="1106088"/>
      </dsp:txXfrm>
    </dsp:sp>
    <dsp:sp modelId="{08DDCC7E-3495-4FF0-ADFF-A88B689AC58E}">
      <dsp:nvSpPr>
        <dsp:cNvPr id="0" name=""/>
        <dsp:cNvSpPr/>
      </dsp:nvSpPr>
      <dsp:spPr>
        <a:xfrm>
          <a:off x="1695219" y="60834"/>
          <a:ext cx="5800819" cy="580081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D8B1F-6B7F-4120-962A-92C674D7E770}">
      <dsp:nvSpPr>
        <dsp:cNvPr id="0" name=""/>
        <dsp:cNvSpPr/>
      </dsp:nvSpPr>
      <dsp:spPr>
        <a:xfrm>
          <a:off x="1740062" y="198436"/>
          <a:ext cx="5800819" cy="580081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22B58-89C4-4A30-ABC0-D8A42BB34986}">
      <dsp:nvSpPr>
        <dsp:cNvPr id="0" name=""/>
        <dsp:cNvSpPr/>
      </dsp:nvSpPr>
      <dsp:spPr>
        <a:xfrm>
          <a:off x="1622952" y="283495"/>
          <a:ext cx="5800819" cy="580081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98843-87F0-497F-9F97-3E9806B5A178}">
      <dsp:nvSpPr>
        <dsp:cNvPr id="0" name=""/>
        <dsp:cNvSpPr/>
      </dsp:nvSpPr>
      <dsp:spPr>
        <a:xfrm>
          <a:off x="1505841" y="198436"/>
          <a:ext cx="5800819" cy="580081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DF6F0-49CE-4C09-8F23-7C818903133B}">
      <dsp:nvSpPr>
        <dsp:cNvPr id="0" name=""/>
        <dsp:cNvSpPr/>
      </dsp:nvSpPr>
      <dsp:spPr>
        <a:xfrm>
          <a:off x="1550685" y="60834"/>
          <a:ext cx="5800819" cy="580081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C204C-6304-4341-9BDB-BD4DB0D2AA56}">
      <dsp:nvSpPr>
        <dsp:cNvPr id="0" name=""/>
        <dsp:cNvSpPr/>
      </dsp:nvSpPr>
      <dsp:spPr>
        <a:xfrm>
          <a:off x="8258" y="1135144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Regional Transportation Plan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Land use-transportation goal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Ped-Bike Element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Ped-Bike Working Group</a:t>
          </a:r>
        </a:p>
      </dsp:txBody>
      <dsp:txXfrm>
        <a:off x="51637" y="1178523"/>
        <a:ext cx="2381701" cy="1394317"/>
      </dsp:txXfrm>
    </dsp:sp>
    <dsp:sp modelId="{7C735497-09EC-4EFC-817A-35053D20ECB3}">
      <dsp:nvSpPr>
        <dsp:cNvPr id="0" name=""/>
        <dsp:cNvSpPr/>
      </dsp:nvSpPr>
      <dsp:spPr>
        <a:xfrm>
          <a:off x="2693942" y="1569593"/>
          <a:ext cx="523313" cy="6121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693942" y="1692028"/>
        <a:ext cx="366319" cy="367307"/>
      </dsp:txXfrm>
    </dsp:sp>
    <dsp:sp modelId="{CE9BCC4F-B6BD-49F3-980F-DC2EB43DD79F}">
      <dsp:nvSpPr>
        <dsp:cNvPr id="0" name=""/>
        <dsp:cNvSpPr/>
      </dsp:nvSpPr>
      <dsp:spPr>
        <a:xfrm>
          <a:off x="3464101" y="1135144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Subregional non-motorized planning studies &amp; sustainable development studies</a:t>
          </a:r>
        </a:p>
      </dsp:txBody>
      <dsp:txXfrm>
        <a:off x="3507480" y="1178523"/>
        <a:ext cx="2381701" cy="1394317"/>
      </dsp:txXfrm>
    </dsp:sp>
    <dsp:sp modelId="{8B80F132-6931-4A99-A987-A074FCA2883F}">
      <dsp:nvSpPr>
        <dsp:cNvPr id="0" name=""/>
        <dsp:cNvSpPr/>
      </dsp:nvSpPr>
      <dsp:spPr>
        <a:xfrm>
          <a:off x="6149785" y="1569593"/>
          <a:ext cx="523313" cy="6121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149785" y="1692028"/>
        <a:ext cx="366319" cy="367307"/>
      </dsp:txXfrm>
    </dsp:sp>
    <dsp:sp modelId="{7EE58C60-7111-4A91-A49D-869D1C5B2DAD}">
      <dsp:nvSpPr>
        <dsp:cNvPr id="0" name=""/>
        <dsp:cNvSpPr/>
      </dsp:nvSpPr>
      <dsp:spPr>
        <a:xfrm>
          <a:off x="6919944" y="1135144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planning workshops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Walkability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Complete Streets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Parking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SRTS</a:t>
          </a:r>
        </a:p>
      </dsp:txBody>
      <dsp:txXfrm>
        <a:off x="6963323" y="1178523"/>
        <a:ext cx="2381701" cy="1394317"/>
      </dsp:txXfrm>
    </dsp:sp>
    <dsp:sp modelId="{F3BFD671-D2E0-4602-AFBA-1C6314975B9A}">
      <dsp:nvSpPr>
        <dsp:cNvPr id="0" name=""/>
        <dsp:cNvSpPr/>
      </dsp:nvSpPr>
      <dsp:spPr>
        <a:xfrm rot="5400000">
          <a:off x="7892517" y="2789012"/>
          <a:ext cx="523313" cy="6121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7970520" y="2833444"/>
        <a:ext cx="367307" cy="366319"/>
      </dsp:txXfrm>
    </dsp:sp>
    <dsp:sp modelId="{65847AD3-4A34-4AFC-88DA-B022F30B4A00}">
      <dsp:nvSpPr>
        <dsp:cNvPr id="0" name=""/>
        <dsp:cNvSpPr/>
      </dsp:nvSpPr>
      <dsp:spPr>
        <a:xfrm>
          <a:off x="6919944" y="3603603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Long Island 2035 &amp; HUD Sustainable Communities Initiative</a:t>
          </a:r>
        </a:p>
      </dsp:txBody>
      <dsp:txXfrm>
        <a:off x="6963323" y="3646982"/>
        <a:ext cx="2381701" cy="1394317"/>
      </dsp:txXfrm>
    </dsp:sp>
    <dsp:sp modelId="{F7A9D9DF-D09F-4ABC-8D0C-2B37DD176DAD}">
      <dsp:nvSpPr>
        <dsp:cNvPr id="0" name=""/>
        <dsp:cNvSpPr/>
      </dsp:nvSpPr>
      <dsp:spPr>
        <a:xfrm rot="10800000">
          <a:off x="6179407" y="4038052"/>
          <a:ext cx="523313" cy="6121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6336401" y="4160487"/>
        <a:ext cx="366319" cy="367307"/>
      </dsp:txXfrm>
    </dsp:sp>
    <dsp:sp modelId="{74E2687B-666B-4015-A52B-E23E0D3BDBB9}">
      <dsp:nvSpPr>
        <dsp:cNvPr id="0" name=""/>
        <dsp:cNvSpPr/>
      </dsp:nvSpPr>
      <dsp:spPr>
        <a:xfrm>
          <a:off x="3464101" y="3603603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Transit-Oriented Development projects</a:t>
          </a:r>
        </a:p>
      </dsp:txBody>
      <dsp:txXfrm>
        <a:off x="3507480" y="3646982"/>
        <a:ext cx="2381701" cy="1394317"/>
      </dsp:txXfrm>
    </dsp:sp>
    <dsp:sp modelId="{87B57D55-AFAE-4CA3-9BA0-DB8A8742FDFB}">
      <dsp:nvSpPr>
        <dsp:cNvPr id="0" name=""/>
        <dsp:cNvSpPr/>
      </dsp:nvSpPr>
      <dsp:spPr>
        <a:xfrm rot="10800000">
          <a:off x="2723564" y="4038052"/>
          <a:ext cx="523313" cy="61217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2880558" y="4160487"/>
        <a:ext cx="366319" cy="367307"/>
      </dsp:txXfrm>
    </dsp:sp>
    <dsp:sp modelId="{401A300D-943D-4AC0-A3EC-987295E03DAB}">
      <dsp:nvSpPr>
        <dsp:cNvPr id="0" name=""/>
        <dsp:cNvSpPr/>
      </dsp:nvSpPr>
      <dsp:spPr>
        <a:xfrm>
          <a:off x="8258" y="3603603"/>
          <a:ext cx="2468459" cy="1481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Coordinated Development Emphasis Areas</a:t>
          </a:r>
        </a:p>
      </dsp:txBody>
      <dsp:txXfrm>
        <a:off x="51637" y="3646982"/>
        <a:ext cx="2381701" cy="1394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C6FDEDE2-3910-48CA-9499-86DD5ABA1E58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578B5D1B-941E-4325-BB83-B0BBA8D313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5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19D2-7C85-4FAE-80E0-1973C0013B4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9C672-2B0F-4AC7-8726-52CF3FEE6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defTabSz="8985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B037B-569A-4D57-9D49-D38C9ED155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pPr marL="0" marR="0" lvl="0" indent="0" algn="r" defTabSz="8985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6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25354"/>
          <a:stretch/>
        </p:blipFill>
        <p:spPr>
          <a:xfrm>
            <a:off x="0" y="0"/>
            <a:ext cx="12157813" cy="4905931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7401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9A61-69CF-45AD-82F4-7E679B9F3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2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3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2400"/>
            <a:ext cx="11094720" cy="23450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1624" y="6430293"/>
            <a:ext cx="1312025" cy="365125"/>
          </a:xfrm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07" y="6459740"/>
            <a:ext cx="468887" cy="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2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56" y="6459785"/>
            <a:ext cx="46964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689" y="6459784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089" y="6459784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1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6055" y="6456540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8772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2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63" y="492516"/>
            <a:ext cx="6953963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3036" r="15733"/>
          <a:stretch/>
        </p:blipFill>
        <p:spPr>
          <a:xfrm>
            <a:off x="118058" y="4885554"/>
            <a:ext cx="3159408" cy="1406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>
          <a:xfrm>
            <a:off x="118058" y="2710863"/>
            <a:ext cx="3159408" cy="20839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/>
          <a:stretch/>
        </p:blipFill>
        <p:spPr>
          <a:xfrm>
            <a:off x="118058" y="164430"/>
            <a:ext cx="3159408" cy="12603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933700" y="2352502"/>
            <a:ext cx="7806344" cy="91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/>
          <a:stretch/>
        </p:blipFill>
        <p:spPr>
          <a:xfrm>
            <a:off x="118058" y="1471021"/>
            <a:ext cx="3159408" cy="11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9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7" y="562096"/>
            <a:ext cx="453547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539" y="6459785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7514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1065227" y="2154264"/>
            <a:ext cx="4535473" cy="402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200000"/>
              <a:buFontTx/>
              <a:buNone/>
              <a:defRPr>
                <a:noFill/>
              </a:defRPr>
            </a:lvl1pPr>
            <a:lvl2pPr marL="384048" indent="-182880">
              <a:buClr>
                <a:srgbClr val="0070C0"/>
              </a:buClr>
              <a:buSzPct val="150000"/>
              <a:buFont typeface="Calibri" panose="020F0502020204030204" pitchFamily="34" charset="0"/>
              <a:buChar char="●"/>
              <a:defRPr/>
            </a:lvl2pPr>
          </a:lstStyle>
          <a:p>
            <a:pPr lvl="0"/>
            <a:r>
              <a:rPr lang="en-US" dirty="0"/>
              <a:t> 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11299" b="2353"/>
          <a:stretch/>
        </p:blipFill>
        <p:spPr>
          <a:xfrm>
            <a:off x="6001232" y="1"/>
            <a:ext cx="6190767" cy="63436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976390" y="-1"/>
            <a:ext cx="548" cy="634365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6208" y="-1"/>
            <a:ext cx="0" cy="63436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86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465512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solidFill>
            <a:schemeClr val="accent2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7128" y="6459784"/>
            <a:ext cx="131202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81E91-0579-4318-803A-B80A48881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1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316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" b="25354"/>
          <a:stretch/>
        </p:blipFill>
        <p:spPr>
          <a:xfrm>
            <a:off x="0" y="0"/>
            <a:ext cx="12157813" cy="4905931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62345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3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97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6" y="492516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5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5D23-A6A4-4F1A-AB92-730B5C994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3B375-ED2A-4BC4-B1B2-70DCB59BC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B425-3808-47FC-9B01-027ACA22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FAD6-8E76-42D1-AE74-1A12B8A0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719F-7944-40AF-8533-C1F4B802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19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77FE-598D-4587-BCF6-3525DFA2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AE83-EEE4-41F9-BA50-2054516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CF2B-A52E-4AAE-A316-F38D6E8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2EFE-26A9-4CA1-B3E9-DCE54C80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AC798-8C32-42C0-9A6B-FA08A56E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23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895D-3B3E-41BF-B129-9CB21FBD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9F0BB-56F8-4953-85CF-9322F395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9D4F7-A544-458F-BDCF-982E23E9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4EC9-CDD8-4D02-8F7A-676F9E3C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1C43-D49F-402E-B89D-51DDBD92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59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8134-BF74-4A92-89B6-A1AA9A2E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77C0-B8DB-4C1F-8CBE-69A3CD481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E296F-3BE7-47E7-BB19-B6296B8F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69A52-D166-439A-BAD3-AD3DA07E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DEE10-75D2-4DA0-A0E6-85FF52E2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9A7D3-A232-42A4-867D-B394BA7F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8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52400"/>
            <a:ext cx="11094720" cy="23450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1624" y="6430293"/>
            <a:ext cx="1312025" cy="365125"/>
          </a:xfrm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07" y="6459740"/>
            <a:ext cx="468887" cy="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9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CCF6-F551-4FD1-B410-E96FAE3F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5AA1D-6D13-400E-8CB2-CB182557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882C-F7C8-420F-981A-3677BF74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E294D-B42F-4687-ABBF-F1E803881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99DBC-F05E-4385-B4B4-E16C332E7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A71F7-98F5-4AFD-99DA-52BDAE9F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EDA2A-7FAF-4674-8E7C-621ABC86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9B7AF2-AA20-49A3-B7D5-AB715B5E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4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A83C-CD69-4B84-895E-38CFEC3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CDAE3-5047-416D-83E2-85520FC7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04764-89ED-40D3-8F57-A5A48AF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9B0FA-48C5-4DBD-BE12-5DF57CAA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33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48B1C-3926-4BD9-ADA4-DEFD0923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F95DE-04DB-419A-8D70-FA7BE97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6D91-7879-4925-A8E1-2B345507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78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E972-897A-4462-A9F6-BBCA469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8E77D-5A7C-4C53-9F1F-BD6B96BC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6E77F-5F3B-4E98-BB15-3DC677C0F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5230C-9A39-4BCE-BAB6-17B86E3E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F5C80-242F-4C48-8D75-C612F217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E53CC-0ECA-43CC-81D6-D7AA3B5F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29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88E-20B2-407B-8479-73E07DC3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8BBE7-9331-4DA4-A21E-EB848C157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467F-B2DA-4F35-B25B-F26B18EAE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1E56E-C74D-4F48-BFEC-58B773E8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D30B2-7584-4CDC-BC04-CA1EEAF5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E27C4-395E-4414-892E-4DD7D9E9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9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5C28-9364-4632-A985-7CE344CD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8302-0F1B-43DB-9927-C391BC223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05B4A-7550-4DC3-BABC-729BB52F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5C8D6-4F42-44E0-9395-6D17ACAC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A281-05D8-419F-97FC-17F32963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2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41A-C827-4AB5-BC1F-B37FB3251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125A8-A8F8-4BB3-BAC4-2F3799BCA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044B-EE6D-46DD-BDD6-D930FB33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A5B2-EE96-4FED-8D4C-CC68DC7C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8BAD-4800-4CD3-8F5C-6AADB789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56" y="6459785"/>
            <a:ext cx="46964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72689" y="6459784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2089" y="6459784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2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26055" y="6456540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18772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4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663" y="492516"/>
            <a:ext cx="6953963" cy="145075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t="13036" r="15733"/>
          <a:stretch/>
        </p:blipFill>
        <p:spPr>
          <a:xfrm>
            <a:off x="118058" y="4885554"/>
            <a:ext cx="3159408" cy="1406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>
          <a:xfrm>
            <a:off x="118058" y="2710863"/>
            <a:ext cx="3159408" cy="20839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/>
          <a:stretch/>
        </p:blipFill>
        <p:spPr>
          <a:xfrm>
            <a:off x="118058" y="164430"/>
            <a:ext cx="3159408" cy="126033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933700" y="2352502"/>
            <a:ext cx="7806344" cy="91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2"/>
          <a:stretch/>
        </p:blipFill>
        <p:spPr>
          <a:xfrm>
            <a:off x="118058" y="1471021"/>
            <a:ext cx="3159408" cy="11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7" y="562096"/>
            <a:ext cx="4535473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3539" y="6459785"/>
            <a:ext cx="2472271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7514" y="6459785"/>
            <a:ext cx="4822804" cy="365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3" hasCustomPrompt="1"/>
          </p:nvPr>
        </p:nvSpPr>
        <p:spPr>
          <a:xfrm>
            <a:off x="1065227" y="2154264"/>
            <a:ext cx="4535473" cy="402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200000"/>
              <a:buFontTx/>
              <a:buNone/>
              <a:defRPr>
                <a:noFill/>
              </a:defRPr>
            </a:lvl1pPr>
            <a:lvl2pPr marL="384048" indent="-182880">
              <a:buClr>
                <a:srgbClr val="0070C0"/>
              </a:buClr>
              <a:buSzPct val="150000"/>
              <a:buFont typeface="Calibri" panose="020F0502020204030204" pitchFamily="34" charset="0"/>
              <a:buChar char="●"/>
              <a:defRPr/>
            </a:lvl2pPr>
          </a:lstStyle>
          <a:p>
            <a:pPr lvl="0"/>
            <a:r>
              <a:rPr lang="en-US" dirty="0"/>
              <a:t> 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11299" b="2353"/>
          <a:stretch/>
        </p:blipFill>
        <p:spPr>
          <a:xfrm>
            <a:off x="6001232" y="1"/>
            <a:ext cx="6190767" cy="63436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976390" y="-1"/>
            <a:ext cx="548" cy="6343651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36208" y="-1"/>
            <a:ext cx="0" cy="63436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465512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3/25/21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solidFill>
            <a:schemeClr val="accent2"/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7128" y="6459784"/>
            <a:ext cx="131202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A81E91-0579-4318-803A-B80A48881B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9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27" y="4925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27" y="2605080"/>
            <a:ext cx="10058400" cy="25772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02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0947" y="2225525"/>
            <a:ext cx="9966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48" y="6430292"/>
            <a:ext cx="511318" cy="3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4" r:id="rId8"/>
    <p:sldLayoutId id="2147483680" r:id="rId9"/>
    <p:sldLayoutId id="2147483681" r:id="rId10"/>
    <p:sldLayoutId id="2147483682" r:id="rId11"/>
    <p:sldLayoutId id="2147483698" r:id="rId12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200000"/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50000"/>
          </a:schemeClr>
        </a:buClr>
        <a:buSzPct val="175000"/>
        <a:buFont typeface="Calibri" panose="020F050202020403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50000"/>
        <a:buFont typeface="Calibri" panose="020F050202020403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20000"/>
        <a:buFont typeface="Symbol" panose="05050102010706020507" pitchFamily="18" charset="2"/>
        <a:buChar char="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27" y="49251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27" y="2605080"/>
            <a:ext cx="10058400" cy="25772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3/25/21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02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81E91-0579-4318-803A-B80A48881B0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0947" y="2225525"/>
            <a:ext cx="9966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248" y="6430292"/>
            <a:ext cx="511318" cy="3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8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3" r:id="rId13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200000"/>
        <a:buFontTx/>
        <a:buBlip>
          <a:blip r:embed="rId16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50000"/>
          </a:schemeClr>
        </a:buClr>
        <a:buSzPct val="175000"/>
        <a:buFont typeface="Calibri" panose="020F0502020204030204" pitchFamily="34" charset="0"/>
        <a:buChar char="●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50000"/>
        <a:buFont typeface="Calibri" panose="020F0502020204030204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50000"/>
          </a:schemeClr>
        </a:buClr>
        <a:buSzPct val="120000"/>
        <a:buFont typeface="Symbol" panose="05050102010706020507" pitchFamily="18" charset="2"/>
        <a:buChar char="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CB490-6102-45E6-98A3-29399C1A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89E1-8FB6-4F63-AA1F-99F08A69A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EB7E7-640E-49DA-BB6D-261328550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3/25/21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D6FCA-2325-4F7D-BC47-DD172FBE7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New York Metropolitan transportation council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9E3D9-300B-478F-817D-CFAB68810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DCB7-BEF1-46AC-A0C4-08ECCE000D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748" y="278873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Non-Motorized Mobility: Looking Back and Looking Forward</a:t>
            </a:r>
            <a:endParaRPr lang="en-US" sz="6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SzPct val="100000"/>
              <a:buNone/>
            </a:pPr>
            <a:r>
              <a:rPr lang="en-US" sz="2400" b="1" cap="all" spc="200" dirty="0">
                <a:solidFill>
                  <a:schemeClr val="tx2"/>
                </a:solidFill>
                <a:latin typeface="+mj-lt"/>
              </a:rPr>
              <a:t>Vli complete streets summit</a:t>
            </a:r>
          </a:p>
          <a:p>
            <a:pPr marL="0" indent="0">
              <a:buSzPct val="100000"/>
              <a:buNone/>
            </a:pPr>
            <a:r>
              <a:rPr lang="en-US" sz="2400" b="1" cap="all" spc="200" dirty="0">
                <a:solidFill>
                  <a:schemeClr val="tx2"/>
                </a:solidFill>
                <a:latin typeface="+mj-lt"/>
              </a:rPr>
              <a:t>march 25,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8" y="1929662"/>
            <a:ext cx="2449486" cy="2479977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E9A7B2-A619-4988-8DD2-27927500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AABF73-168D-4A3B-B72F-EBB06AF2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9F65-0EE0-4308-92A8-BAFB3D5B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7" y="280481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6E9E0-A49A-44DB-AE99-09CCBADC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B39CE-EC7D-437B-BA66-24CB2384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01A21D-EAB1-4775-8AEC-3450B31AA52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97280" y="2341172"/>
            <a:ext cx="4508500" cy="37415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badi" panose="020B0604020202020204" pitchFamily="34" charset="0"/>
                <a:cs typeface="Aharoni" panose="02010803020104030203" pitchFamily="2" charset="-79"/>
              </a:rPr>
              <a:t>UNKNOWNS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Duration of pandemic impacts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Pace of the recovery (both social and economic)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 perceptions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Changes in business &amp; employment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and employment shifts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D6C7EF-F4A2-4D6A-B4A3-AEDE3FAAAF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52987" y="2281485"/>
            <a:ext cx="5549900" cy="393378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badi" panose="020B0604020104020204" pitchFamily="34" charset="0"/>
                <a:cs typeface="Aharoni" panose="02010803020104030203" pitchFamily="2" charset="-79"/>
              </a:rPr>
              <a:t>TRANSPORTATION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nature of post-pandemic mobility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Upcoming federal legislation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State &amp; local finances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Potential impacts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Reduction in traditional services &amp; system improvements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Modal shifts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Shared mobility evolution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Continuing reliance on telework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nymtclogo_bo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352" y="300105"/>
            <a:ext cx="2051515" cy="20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www.NYMTC.org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BAC58-0464-4AB0-936E-A2397DF1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8EE2-4E18-4A07-836E-73B59399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0685D6D-352A-4B73-B26D-2A97A9EEA4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3525" b="35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82DFA7-FFB0-4116-8BCB-685246F8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176948"/>
            <a:ext cx="11165305" cy="1450757"/>
          </a:xfrm>
        </p:spPr>
        <p:txBody>
          <a:bodyPr/>
          <a:lstStyle/>
          <a:p>
            <a:r>
              <a:rPr lang="en-US" dirty="0"/>
              <a:t>Thirty Years Ago . . 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94A29F-A269-4D81-9A39-26460D455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8240" y="1669377"/>
            <a:ext cx="9933830" cy="40233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INTERMODAL SURFACE TRANSPORTATION EFFICIENCY ACT OF 1991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Planning for bicycle and pedestrian mobility was given a tremendous boost by the Intermodal Surface Transportation Efficiency Act in 1991.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ISTEA required preparation of non-motorized elements within State and metropolitan transportation plans.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Established the Transportation Enhancements Program as a targeted fund source.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Carried forward in subsequent federal transportation legislation.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27E6A-6345-4444-971A-B55F6E32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28720-89D9-446A-A322-7F238DB9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1260F2-C9B9-47CA-A937-13360001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Program: Transportation Alternatives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AE34D1-48A3-4B6E-A466-1100098F0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320" y="2453360"/>
            <a:ext cx="10058400" cy="4023359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A set-aside of funds under the Surface Transportation Block Grant Program.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Funding for programs and projects defined as transportation alternatives, including on- and off-road pedestrian and bicycle facilities.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Also can fund recreational trail projects; safe routes to school projects.</a:t>
            </a:r>
          </a:p>
          <a:p>
            <a:pPr marL="0" indent="0">
              <a:spcAft>
                <a:spcPts val="2400"/>
              </a:spcAft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A1A57-9CC5-4D59-9CC9-215B4817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146A-B134-45F7-BF48-B211B0BB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87B331-F8FA-40D7-96ED-2FB91DBA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35132"/>
              </p:ext>
            </p:extLst>
          </p:nvPr>
        </p:nvGraphicFramePr>
        <p:xfrm>
          <a:off x="1097280" y="4862244"/>
          <a:ext cx="10058398" cy="739140"/>
        </p:xfrm>
        <a:graphic>
          <a:graphicData uri="http://schemas.openxmlformats.org/drawingml/2006/table">
            <a:tbl>
              <a:tblPr/>
              <a:tblGrid>
                <a:gridCol w="1436914">
                  <a:extLst>
                    <a:ext uri="{9D8B030D-6E8A-4147-A177-3AD203B41FA5}">
                      <a16:colId xmlns:a16="http://schemas.microsoft.com/office/drawing/2014/main" val="404177967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57414033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36585232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2424031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57703046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36656188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9201146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2021 ext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56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</a:rPr>
                        <a:t>Authorization</a:t>
                      </a:r>
                    </a:p>
                  </a:txBody>
                  <a:tcPr marL="76200" marR="76200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$835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$835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$850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$850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$850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$850 M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44600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48CE7AB2-50D3-4DE2-B942-7F6F366CC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79" y="48627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2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1515611" y="94376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Metropolitan Transportation Planning Process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4397500"/>
              </p:ext>
            </p:extLst>
          </p:nvPr>
        </p:nvGraphicFramePr>
        <p:xfrm>
          <a:off x="1420238" y="713064"/>
          <a:ext cx="9046724" cy="614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BF6F-EBE1-46A8-8C0E-94715FA9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B7A217-56F6-49E5-8FD4-E5A50125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5CAD16A0-D57B-433B-8B9B-C6321DA62FAB}"/>
              </a:ext>
            </a:extLst>
          </p:cNvPr>
          <p:cNvSpPr/>
          <p:nvPr/>
        </p:nvSpPr>
        <p:spPr>
          <a:xfrm>
            <a:off x="7729858" y="1486791"/>
            <a:ext cx="3932055" cy="1156252"/>
          </a:xfrm>
          <a:prstGeom prst="leftArrowCallout">
            <a:avLst>
              <a:gd name="adj1" fmla="val 25000"/>
              <a:gd name="adj2" fmla="val 25000"/>
              <a:gd name="adj3" fmla="val 26449"/>
              <a:gd name="adj4" fmla="val 7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PEDESTRIAN-BICYCLE ELEMENT; COORDINATED DEVELOPMENT EMPHASIS AREAS</a:t>
            </a:r>
          </a:p>
        </p:txBody>
      </p:sp>
      <p:sp>
        <p:nvSpPr>
          <p:cNvPr id="14" name="Callout: Left Arrow 13">
            <a:extLst>
              <a:ext uri="{FF2B5EF4-FFF2-40B4-BE49-F238E27FC236}">
                <a16:creationId xmlns:a16="http://schemas.microsoft.com/office/drawing/2014/main" id="{1C53B081-01E7-4BDB-A157-172AFD903055}"/>
              </a:ext>
            </a:extLst>
          </p:cNvPr>
          <p:cNvSpPr/>
          <p:nvPr/>
        </p:nvSpPr>
        <p:spPr>
          <a:xfrm>
            <a:off x="8176590" y="3429001"/>
            <a:ext cx="3684106" cy="1156252"/>
          </a:xfrm>
          <a:prstGeom prst="leftArrowCallout">
            <a:avLst>
              <a:gd name="adj1" fmla="val 25000"/>
              <a:gd name="adj2" fmla="val 25000"/>
              <a:gd name="adj3" fmla="val 26449"/>
              <a:gd name="adj4" fmla="val 80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SUBREGIONAL STUDIES; COMMUNITY PLANNING WORKSHOPS</a:t>
            </a: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0D4D345A-864A-43B2-9A62-9852C27A7690}"/>
              </a:ext>
            </a:extLst>
          </p:cNvPr>
          <p:cNvSpPr/>
          <p:nvPr/>
        </p:nvSpPr>
        <p:spPr>
          <a:xfrm>
            <a:off x="6901597" y="5200204"/>
            <a:ext cx="2948610" cy="914400"/>
          </a:xfrm>
          <a:prstGeom prst="leftArrowCallout">
            <a:avLst>
              <a:gd name="adj1" fmla="val 25000"/>
              <a:gd name="adj2" fmla="val 25000"/>
              <a:gd name="adj3" fmla="val 26449"/>
              <a:gd name="adj4" fmla="val 55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FUNDING PROGRAMS</a:t>
            </a:r>
          </a:p>
        </p:txBody>
      </p:sp>
    </p:spTree>
    <p:extLst>
      <p:ext uri="{BB962C8B-B14F-4D97-AF65-F5344CB8AC3E}">
        <p14:creationId xmlns:p14="http://schemas.microsoft.com/office/powerpoint/2010/main" val="24656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682F9-6F3E-4A1F-83E6-A3C4B1EB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1B4E9-1E59-416D-B9B7-C2B4D172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33684B7-D51C-4C65-A15D-BEA8C793A65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5353211"/>
              </p:ext>
            </p:extLst>
          </p:nvPr>
        </p:nvGraphicFramePr>
        <p:xfrm>
          <a:off x="1397669" y="1221121"/>
          <a:ext cx="9396663" cy="621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4151B7-98B3-4ADD-8E5A-825E816A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6" y="558340"/>
            <a:ext cx="1140000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Evolution of Regional Non-Motorized &amp; Community Planning</a:t>
            </a:r>
          </a:p>
        </p:txBody>
      </p:sp>
    </p:spTree>
    <p:extLst>
      <p:ext uri="{BB962C8B-B14F-4D97-AF65-F5344CB8AC3E}">
        <p14:creationId xmlns:p14="http://schemas.microsoft.com/office/powerpoint/2010/main" val="8505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82DFA7-FFB0-4116-8BCB-685246F8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5" y="413781"/>
            <a:ext cx="11165305" cy="1450757"/>
          </a:xfrm>
        </p:spPr>
        <p:txBody>
          <a:bodyPr/>
          <a:lstStyle/>
          <a:p>
            <a:r>
              <a:rPr lang="en-US" dirty="0"/>
              <a:t>New York State: Statewide Planning and Project Design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1ECF0-25FC-43A9-BC95-60E1DCC14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5589" y="2328093"/>
            <a:ext cx="988082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York State Bicycle and Pedestrian Plan.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Governor Andrew M. Cuomo signed the Complete Streets Act on August 15, 2011.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Requires state, county and local agencies to consider the convenience and mobility of all users when developing transportation projects that receive state and federal funding.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27E6A-6345-4444-971A-B55F6E32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28720-89D9-446A-A322-7F238DB9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DCB7-BEF1-46AC-A0C4-08ECCE000D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1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7" name="Straight Connector 45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47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Connector 49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83A4DCF-766B-42FC-93BD-BB6C2E21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Another Watershed: PlaNYC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4FDB6-861C-472C-A19C-71098712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SzPct val="100000"/>
              <a:buNone/>
            </a:pPr>
            <a:r>
              <a:rPr lang="en-US" sz="2400" spc="200" dirty="0">
                <a:solidFill>
                  <a:schemeClr val="tx2"/>
                </a:solidFill>
                <a:latin typeface="+mj-lt"/>
              </a:rPr>
              <a:t>PlaNYC’s Core Idea of Converting a Small Share of the City’s Roads Into Plazas And Bicycle Lanes.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CFAF00C7-9B90-41CF-9B48-9E968B23E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930" r="10420"/>
          <a:stretch/>
        </p:blipFill>
        <p:spPr>
          <a:xfrm>
            <a:off x="929818" y="1357610"/>
            <a:ext cx="2449486" cy="3624080"/>
          </a:xfrm>
          <a:prstGeom prst="rect">
            <a:avLst/>
          </a:prstGeom>
        </p:spPr>
      </p:pic>
      <p:sp>
        <p:nvSpPr>
          <p:cNvPr id="60" name="Rectangle 51">
            <a:extLst>
              <a:ext uri="{FF2B5EF4-FFF2-40B4-BE49-F238E27FC236}">
                <a16:creationId xmlns:a16="http://schemas.microsoft.com/office/drawing/2014/main" id="{3F0CE275-BAEC-48E9-B00C-1B635C68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B48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22C524A-01E1-4209-AE20-DA64F7CB1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B6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60A29-2D80-4749-87EA-B7BA6C16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/>
              <a:t>3/25/21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7A2F-A1D6-4E0C-A7E9-E5000420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7A81E91-0579-4318-803A-B80A48881B04}" type="slidenum">
              <a:rPr lang="en-US"/>
              <a:pPr defTabSz="914400"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6717-6729-47A7-B0A8-5C4CBB4C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County &amp; Municipal Master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1D5A-EE4F-4038-8979-6C1C1DCE4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426856"/>
            <a:ext cx="9955033" cy="402335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Reflecting county and municipal priorities for: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Non-motorized mobility, 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Complete streets, and 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Walkable communities.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80216-34BF-4AB7-945E-C9F6E3A7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96CF-98E8-472F-AF90-375C6B4E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F82AB-C8A3-4EEB-A0E1-4B281880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3/25/21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05AB-EF5D-4458-B1B0-E7EF6590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81E91-0579-4318-803A-B80A48881B0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8F4D73-3EA0-4E78-BBFF-FC700AC5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3747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Impacts of the Pandemic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EE38E-8D93-46E6-A8A8-B7DAD030DAD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87896" y="2599745"/>
            <a:ext cx="9621078" cy="4357687"/>
          </a:xfrm>
        </p:spPr>
        <p:txBody>
          <a:bodyPr numCol="2">
            <a:norm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/>
              <a:t>Reduction and shifting of trips &amp; mode share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 Continuing large scale work-at-home &amp; high unemployment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Limited recreational opportunities &amp; recreational travel constraints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“Localization” of travel</a:t>
            </a:r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sz="2000" dirty="0"/>
              <a:t>Reorganization of roadways and curb space	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Amplification of E-Commerce trends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Growth in “BOPIS” retail systems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Commercial &amp; residential real estate impacts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4AE962-AD59-4922-9EFE-416F41BBFFF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259013"/>
            <a:ext cx="5183187" cy="3684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5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532</Words>
  <Application>Microsoft Office PowerPoint</Application>
  <PresentationFormat>Widescreen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Abadi</vt:lpstr>
      <vt:lpstr>Aharoni</vt:lpstr>
      <vt:lpstr>Arial</vt:lpstr>
      <vt:lpstr>Calibri</vt:lpstr>
      <vt:lpstr>Calibri Light</vt:lpstr>
      <vt:lpstr>Garamond</vt:lpstr>
      <vt:lpstr>Symbol</vt:lpstr>
      <vt:lpstr>Wingdings</vt:lpstr>
      <vt:lpstr>Retrospect</vt:lpstr>
      <vt:lpstr>1_Retrospect</vt:lpstr>
      <vt:lpstr>Office Theme</vt:lpstr>
      <vt:lpstr>Non-Motorized Mobility: Looking Back and Looking Forward</vt:lpstr>
      <vt:lpstr>Thirty Years Ago . . .</vt:lpstr>
      <vt:lpstr>Current Program: Transportation Alternatives</vt:lpstr>
      <vt:lpstr>PowerPoint Presentation</vt:lpstr>
      <vt:lpstr>Evolution of Regional Non-Motorized &amp; Community Planning</vt:lpstr>
      <vt:lpstr>New York State: Statewide Planning and Project Design Requirements</vt:lpstr>
      <vt:lpstr>Another Watershed: PlaNYC</vt:lpstr>
      <vt:lpstr>County &amp; Municipal Master Plans</vt:lpstr>
      <vt:lpstr>Impacts of the Pandemic</vt:lpstr>
      <vt:lpstr>Where do we go from here?</vt:lpstr>
      <vt:lpstr>www.NYMTC.org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Non-Motorized Mobility: Looking Back and Looking Forward </dc:title>
  <dc:creator>Bogacz, Gerry (DOT)</dc:creator>
  <cp:lastModifiedBy>Bogacz, Gerry (DOT)</cp:lastModifiedBy>
  <cp:revision>6</cp:revision>
  <dcterms:created xsi:type="dcterms:W3CDTF">2021-03-25T12:38:40Z</dcterms:created>
  <dcterms:modified xsi:type="dcterms:W3CDTF">2021-03-26T01:08:06Z</dcterms:modified>
</cp:coreProperties>
</file>